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6.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320" r:id="rId2"/>
    <p:sldId id="286" r:id="rId3"/>
    <p:sldId id="314" r:id="rId4"/>
    <p:sldId id="296" r:id="rId5"/>
    <p:sldId id="301" r:id="rId6"/>
    <p:sldId id="305" r:id="rId7"/>
    <p:sldId id="315" r:id="rId8"/>
    <p:sldId id="323" r:id="rId9"/>
    <p:sldId id="295" r:id="rId10"/>
    <p:sldId id="299" r:id="rId11"/>
    <p:sldId id="316" r:id="rId12"/>
    <p:sldId id="291" r:id="rId13"/>
    <p:sldId id="304" r:id="rId14"/>
    <p:sldId id="303" r:id="rId15"/>
    <p:sldId id="294" r:id="rId16"/>
    <p:sldId id="317" r:id="rId17"/>
    <p:sldId id="319" r:id="rId18"/>
    <p:sldId id="318" r:id="rId19"/>
    <p:sldId id="312" r:id="rId20"/>
  </p:sldIdLst>
  <p:sldSz cx="12192000" cy="6858000"/>
  <p:notesSz cx="6858000" cy="9144000"/>
  <p:custDataLst>
    <p:tags r:id="rId2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7F7F"/>
    <a:srgbClr val="FFC304"/>
    <a:srgbClr val="EDEDED"/>
    <a:srgbClr val="062829"/>
    <a:srgbClr val="08213D"/>
    <a:srgbClr val="D8D2B8"/>
    <a:srgbClr val="1F2020"/>
    <a:srgbClr val="CDBF97"/>
    <a:srgbClr val="8D7545"/>
    <a:srgbClr val="ECE8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33" autoAdjust="0"/>
    <p:restoredTop sz="94660"/>
  </p:normalViewPr>
  <p:slideViewPr>
    <p:cSldViewPr snapToGrid="0">
      <p:cViewPr varScale="1">
        <p:scale>
          <a:sx n="81" d="100"/>
          <a:sy n="81" d="100"/>
        </p:scale>
        <p:origin x="499" y="67"/>
      </p:cViewPr>
      <p:guideLst>
        <p:guide orient="horz" pos="2160"/>
        <p:guide pos="384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仓耳青禾体-谷力 W05" panose="02020400000000000000" pitchFamily="18" charset="-122"/>
                <a:ea typeface="仓耳青禾体-谷力 W05" panose="02020400000000000000" pitchFamily="18"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仓耳青禾体-谷力 W05" panose="02020400000000000000" pitchFamily="18" charset="-122"/>
                <a:ea typeface="仓耳青禾体-谷力 W05" panose="02020400000000000000" pitchFamily="18" charset="-122"/>
              </a:defRPr>
            </a:lvl1pPr>
          </a:lstStyle>
          <a:p>
            <a:fld id="{11577D22-AD28-43FC-8EB4-B134A7D334C3}" type="datetimeFigureOut">
              <a:rPr lang="zh-CN" altLang="en-US" smtClean="0"/>
              <a:pPr/>
              <a:t>2023/12/15</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仓耳青禾体-谷力 W05" panose="02020400000000000000" pitchFamily="18" charset="-122"/>
                <a:ea typeface="仓耳青禾体-谷力 W05" panose="02020400000000000000" pitchFamily="18"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仓耳青禾体-谷力 W05" panose="02020400000000000000" pitchFamily="18" charset="-122"/>
                <a:ea typeface="仓耳青禾体-谷力 W05" panose="02020400000000000000" pitchFamily="18" charset="-122"/>
              </a:defRPr>
            </a:lvl1pPr>
          </a:lstStyle>
          <a:p>
            <a:fld id="{DA8C8EFA-96ED-4A18-B46D-8BDC030E3AF6}" type="slidenum">
              <a:rPr lang="zh-CN" altLang="en-US" smtClean="0"/>
              <a:pPr/>
              <a:t>‹#›</a:t>
            </a:fld>
            <a:endParaRPr lang="zh-CN" altLang="en-US" dirty="0"/>
          </a:p>
        </p:txBody>
      </p:sp>
    </p:spTree>
    <p:extLst>
      <p:ext uri="{BB962C8B-B14F-4D97-AF65-F5344CB8AC3E}">
        <p14:creationId xmlns:p14="http://schemas.microsoft.com/office/powerpoint/2010/main" val="4216364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仓耳青禾体-谷力 W05" panose="02020400000000000000" pitchFamily="18" charset="-122"/>
        <a:ea typeface="仓耳青禾体-谷力 W05" panose="02020400000000000000" pitchFamily="18" charset="-122"/>
        <a:cs typeface="+mn-cs"/>
      </a:defRPr>
    </a:lvl1pPr>
    <a:lvl2pPr marL="457200" algn="l" defTabSz="914400" rtl="0" eaLnBrk="1" latinLnBrk="0" hangingPunct="1">
      <a:defRPr sz="1200" kern="1200">
        <a:solidFill>
          <a:schemeClr val="tx1"/>
        </a:solidFill>
        <a:latin typeface="仓耳青禾体-谷力 W05" panose="02020400000000000000" pitchFamily="18" charset="-122"/>
        <a:ea typeface="仓耳青禾体-谷力 W05" panose="02020400000000000000" pitchFamily="18" charset="-122"/>
        <a:cs typeface="+mn-cs"/>
      </a:defRPr>
    </a:lvl2pPr>
    <a:lvl3pPr marL="914400" algn="l" defTabSz="914400" rtl="0" eaLnBrk="1" latinLnBrk="0" hangingPunct="1">
      <a:defRPr sz="1200" kern="1200">
        <a:solidFill>
          <a:schemeClr val="tx1"/>
        </a:solidFill>
        <a:latin typeface="仓耳青禾体-谷力 W05" panose="02020400000000000000" pitchFamily="18" charset="-122"/>
        <a:ea typeface="仓耳青禾体-谷力 W05" panose="02020400000000000000" pitchFamily="18" charset="-122"/>
        <a:cs typeface="+mn-cs"/>
      </a:defRPr>
    </a:lvl3pPr>
    <a:lvl4pPr marL="1371600" algn="l" defTabSz="914400" rtl="0" eaLnBrk="1" latinLnBrk="0" hangingPunct="1">
      <a:defRPr sz="1200" kern="1200">
        <a:solidFill>
          <a:schemeClr val="tx1"/>
        </a:solidFill>
        <a:latin typeface="仓耳青禾体-谷力 W05" panose="02020400000000000000" pitchFamily="18" charset="-122"/>
        <a:ea typeface="仓耳青禾体-谷力 W05" panose="02020400000000000000" pitchFamily="18" charset="-122"/>
        <a:cs typeface="+mn-cs"/>
      </a:defRPr>
    </a:lvl4pPr>
    <a:lvl5pPr marL="1828800" algn="l" defTabSz="914400" rtl="0" eaLnBrk="1" latinLnBrk="0" hangingPunct="1">
      <a:defRPr sz="1200" kern="1200">
        <a:solidFill>
          <a:schemeClr val="tx1"/>
        </a:solidFill>
        <a:latin typeface="仓耳青禾体-谷力 W05" panose="02020400000000000000" pitchFamily="18" charset="-122"/>
        <a:ea typeface="仓耳青禾体-谷力 W05" panose="02020400000000000000" pitchFamily="18"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老师给定的项目推进表和模块来看我们目前是完成了头脑风暴市场调研与产生创意，在推进程度上已经完成了前两周的工作，确定了想法并与路冬老师讨论了可行性。因为我们选定的项目是千机伞，装配方面有较大的难度，所以我们下一步考虑的是继续走在前面，提前进行项目分解与计划表的确定。</a:t>
            </a:r>
          </a:p>
        </p:txBody>
      </p:sp>
      <p:sp>
        <p:nvSpPr>
          <p:cNvPr id="4" name="灯片编号占位符 3"/>
          <p:cNvSpPr>
            <a:spLocks noGrp="1"/>
          </p:cNvSpPr>
          <p:nvPr>
            <p:ph type="sldNum" sz="quarter" idx="5"/>
          </p:nvPr>
        </p:nvSpPr>
        <p:spPr/>
        <p:txBody>
          <a:bodyPr/>
          <a:lstStyle/>
          <a:p>
            <a:fld id="{DA8C8EFA-96ED-4A18-B46D-8BDC030E3AF6}" type="slidenum">
              <a:rPr lang="zh-CN" altLang="en-US" smtClean="0"/>
              <a:pPr/>
              <a:t>13</a:t>
            </a:fld>
            <a:endParaRPr lang="zh-CN" altLang="en-US" dirty="0"/>
          </a:p>
        </p:txBody>
      </p:sp>
    </p:spTree>
    <p:extLst>
      <p:ext uri="{BB962C8B-B14F-4D97-AF65-F5344CB8AC3E}">
        <p14:creationId xmlns:p14="http://schemas.microsoft.com/office/powerpoint/2010/main" val="13998521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5DE497-C4CB-4788-936B-43AA5194D3B2}"/>
              </a:ext>
            </a:extLst>
          </p:cNvPr>
          <p:cNvSpPr>
            <a:spLocks noGrp="1"/>
          </p:cNvSpPr>
          <p:nvPr>
            <p:ph type="title"/>
          </p:nvPr>
        </p:nvSpPr>
        <p:spPr>
          <a:xfrm>
            <a:off x="838200" y="365125"/>
            <a:ext cx="10515600" cy="1325563"/>
          </a:xfrm>
          <a:prstGeom prst="rect">
            <a:avLst/>
          </a:prstGeom>
        </p:spPr>
        <p:txBody>
          <a:bodyPr/>
          <a:lstStyle>
            <a:lvl1pPr>
              <a:defRPr>
                <a:latin typeface="仓耳青禾体-谷力 W05" panose="02020400000000000000" pitchFamily="18" charset="-122"/>
              </a:defRPr>
            </a:lvl1pPr>
          </a:lstStyle>
          <a:p>
            <a:r>
              <a:rPr lang="zh-CN" altLang="en-US" dirty="0"/>
              <a:t>单击此处编辑母版标题样式</a:t>
            </a:r>
          </a:p>
        </p:txBody>
      </p:sp>
    </p:spTree>
    <p:extLst>
      <p:ext uri="{BB962C8B-B14F-4D97-AF65-F5344CB8AC3E}">
        <p14:creationId xmlns:p14="http://schemas.microsoft.com/office/powerpoint/2010/main" val="415345246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6="http://schemas.microsoft.com/office/drawing/2014/main" xmlns="">
      <p:transition spd="slow" advClick="0"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27883097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25138217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99915190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4" name="TextBox 3"/>
          <p:cNvSpPr txBox="1"/>
          <p:nvPr userDrawn="1"/>
        </p:nvSpPr>
        <p:spPr>
          <a:xfrm>
            <a:off x="267591" y="6588355"/>
            <a:ext cx="1800200" cy="118430"/>
          </a:xfrm>
          <a:prstGeom prst="rect">
            <a:avLst/>
          </a:prstGeom>
          <a:noFill/>
        </p:spPr>
        <p:txBody>
          <a:bodyPr wrap="square" rtlCol="0">
            <a:spAutoFit/>
          </a:bodyPr>
          <a:lstStyle/>
          <a:p>
            <a:pPr defTabSz="914400">
              <a:lnSpc>
                <a:spcPct val="200000"/>
              </a:lnSpc>
            </a:pPr>
            <a:r>
              <a:rPr lang="en-US" altLang="zh-CN" sz="100" dirty="0">
                <a:solidFill>
                  <a:prstClr val="black"/>
                </a:solidFill>
                <a:ea typeface="微软雅黑" panose="020B0503020204020204" pitchFamily="34" charset="-122"/>
                <a:hlinkClick r:id="rId2"/>
              </a:rPr>
              <a:t>PPT</a:t>
            </a:r>
            <a:r>
              <a:rPr lang="zh-CN" altLang="en-US" sz="100" dirty="0">
                <a:solidFill>
                  <a:prstClr val="black"/>
                </a:solidFill>
                <a:ea typeface="微软雅黑" panose="020B0503020204020204" pitchFamily="34" charset="-122"/>
                <a:hlinkClick r:id="rId2"/>
              </a:rPr>
              <a:t>模板</a:t>
            </a:r>
            <a:r>
              <a:rPr lang="zh-CN" altLang="en-US" sz="100" dirty="0">
                <a:solidFill>
                  <a:prstClr val="black"/>
                </a:solidFill>
                <a:ea typeface="微软雅黑" panose="020B0503020204020204" pitchFamily="34" charset="-122"/>
              </a:rPr>
              <a:t> </a:t>
            </a:r>
            <a:r>
              <a:rPr lang="en-US" altLang="zh-CN" sz="100" dirty="0">
                <a:solidFill>
                  <a:prstClr val="black"/>
                </a:solidFill>
                <a:ea typeface="微软雅黑" panose="020B0503020204020204" pitchFamily="34" charset="-122"/>
              </a:rPr>
              <a:t>http://www.1ppt.com/moban/</a:t>
            </a:r>
            <a:r>
              <a:rPr lang="zh-CN" altLang="en-US" sz="100" dirty="0">
                <a:solidFill>
                  <a:prstClr val="black"/>
                </a:solidFill>
                <a:ea typeface="微软雅黑" panose="020B0503020204020204" pitchFamily="34" charset="-122"/>
              </a:rPr>
              <a:t> </a:t>
            </a:r>
            <a:endParaRPr lang="en-US" altLang="zh-CN" sz="100" dirty="0">
              <a:solidFill>
                <a:prstClr val="black"/>
              </a:solidFill>
              <a:ea typeface="微软雅黑" panose="020B0503020204020204" pitchFamily="34" charset="-122"/>
            </a:endParaRPr>
          </a:p>
        </p:txBody>
      </p:sp>
    </p:spTree>
    <p:extLst>
      <p:ext uri="{BB962C8B-B14F-4D97-AF65-F5344CB8AC3E}">
        <p14:creationId xmlns:p14="http://schemas.microsoft.com/office/powerpoint/2010/main" val="233359854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55243271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77B7DEBF-ECAF-4991-B782-0C22A807AF11}"/>
              </a:ext>
            </a:extLst>
          </p:cNvPr>
          <p:cNvSpPr/>
          <p:nvPr/>
        </p:nvSpPr>
        <p:spPr>
          <a:xfrm>
            <a:off x="4375230" y="0"/>
            <a:ext cx="3541854" cy="6858000"/>
          </a:xfrm>
          <a:prstGeom prst="rect">
            <a:avLst/>
          </a:prstGeom>
          <a:solidFill>
            <a:srgbClr val="437F7F"/>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defTabSz="914377"/>
            <a:endParaRPr lang="zh-CN" altLang="en-US" sz="1400" b="1">
              <a:cs typeface="+mn-ea"/>
              <a:sym typeface="+mn-lt"/>
            </a:endParaRPr>
          </a:p>
        </p:txBody>
      </p:sp>
      <p:sp>
        <p:nvSpPr>
          <p:cNvPr id="7" name="矩形 6">
            <a:extLst>
              <a:ext uri="{FF2B5EF4-FFF2-40B4-BE49-F238E27FC236}">
                <a16:creationId xmlns:a16="http://schemas.microsoft.com/office/drawing/2014/main" id="{E9FBF41F-32DF-472F-9A1A-080443389615}"/>
              </a:ext>
            </a:extLst>
          </p:cNvPr>
          <p:cNvSpPr/>
          <p:nvPr/>
        </p:nvSpPr>
        <p:spPr>
          <a:xfrm>
            <a:off x="1360970" y="1418030"/>
            <a:ext cx="10189580" cy="4114800"/>
          </a:xfrm>
          <a:prstGeom prst="rect">
            <a:avLst/>
          </a:prstGeom>
          <a:solidFill>
            <a:schemeClr val="bg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5" name="组合 4">
            <a:extLst>
              <a:ext uri="{FF2B5EF4-FFF2-40B4-BE49-F238E27FC236}">
                <a16:creationId xmlns:a16="http://schemas.microsoft.com/office/drawing/2014/main" id="{7751538E-0C30-4E2B-8888-2CD8705B619A}"/>
              </a:ext>
            </a:extLst>
          </p:cNvPr>
          <p:cNvGrpSpPr/>
          <p:nvPr/>
        </p:nvGrpSpPr>
        <p:grpSpPr>
          <a:xfrm rot="5400000">
            <a:off x="131340" y="3232743"/>
            <a:ext cx="960698" cy="219918"/>
            <a:chOff x="2471004" y="5952282"/>
            <a:chExt cx="960698" cy="219918"/>
          </a:xfrm>
        </p:grpSpPr>
        <p:sp>
          <p:nvSpPr>
            <p:cNvPr id="8" name="椭圆 7">
              <a:extLst>
                <a:ext uri="{FF2B5EF4-FFF2-40B4-BE49-F238E27FC236}">
                  <a16:creationId xmlns:a16="http://schemas.microsoft.com/office/drawing/2014/main" id="{1AC8AA8D-5723-40FA-B78D-ACAE058B7137}"/>
                </a:ext>
              </a:extLst>
            </p:cNvPr>
            <p:cNvSpPr/>
            <p:nvPr/>
          </p:nvSpPr>
          <p:spPr>
            <a:xfrm>
              <a:off x="2471004" y="5952282"/>
              <a:ext cx="219918" cy="219918"/>
            </a:xfrm>
            <a:prstGeom prst="ellipse">
              <a:avLst/>
            </a:prstGeom>
            <a:solidFill>
              <a:srgbClr val="0628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9" name="椭圆 8">
              <a:extLst>
                <a:ext uri="{FF2B5EF4-FFF2-40B4-BE49-F238E27FC236}">
                  <a16:creationId xmlns:a16="http://schemas.microsoft.com/office/drawing/2014/main" id="{D03D9042-5EB4-4373-B419-11DBC9F5E53B}"/>
                </a:ext>
              </a:extLst>
            </p:cNvPr>
            <p:cNvSpPr/>
            <p:nvPr/>
          </p:nvSpPr>
          <p:spPr>
            <a:xfrm>
              <a:off x="2841394" y="5952282"/>
              <a:ext cx="219918" cy="219918"/>
            </a:xfrm>
            <a:prstGeom prst="ellipse">
              <a:avLst/>
            </a:prstGeom>
            <a:solidFill>
              <a:srgbClr val="0628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 name="椭圆 9">
              <a:extLst>
                <a:ext uri="{FF2B5EF4-FFF2-40B4-BE49-F238E27FC236}">
                  <a16:creationId xmlns:a16="http://schemas.microsoft.com/office/drawing/2014/main" id="{631EBF23-743A-44B5-871B-9B3E6DBBAB1F}"/>
                </a:ext>
              </a:extLst>
            </p:cNvPr>
            <p:cNvSpPr/>
            <p:nvPr/>
          </p:nvSpPr>
          <p:spPr>
            <a:xfrm>
              <a:off x="3211784" y="5952282"/>
              <a:ext cx="219918" cy="219918"/>
            </a:xfrm>
            <a:prstGeom prst="ellipse">
              <a:avLst/>
            </a:prstGeom>
            <a:solidFill>
              <a:srgbClr val="0628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19" name="加号 18">
            <a:extLst>
              <a:ext uri="{FF2B5EF4-FFF2-40B4-BE49-F238E27FC236}">
                <a16:creationId xmlns:a16="http://schemas.microsoft.com/office/drawing/2014/main" id="{8061A5F8-EAC2-4328-AB66-E24B87B62C5A}"/>
              </a:ext>
            </a:extLst>
          </p:cNvPr>
          <p:cNvSpPr/>
          <p:nvPr/>
        </p:nvSpPr>
        <p:spPr>
          <a:xfrm>
            <a:off x="318304" y="6146157"/>
            <a:ext cx="399327" cy="399327"/>
          </a:xfrm>
          <a:prstGeom prst="mathPlus">
            <a:avLst/>
          </a:prstGeom>
          <a:solidFill>
            <a:srgbClr val="0628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5" name="Group 1572">
            <a:extLst>
              <a:ext uri="{FF2B5EF4-FFF2-40B4-BE49-F238E27FC236}">
                <a16:creationId xmlns:a16="http://schemas.microsoft.com/office/drawing/2014/main" id="{49988BFF-5DD3-4E28-B74B-CA51920FDA32}"/>
              </a:ext>
            </a:extLst>
          </p:cNvPr>
          <p:cNvGrpSpPr/>
          <p:nvPr/>
        </p:nvGrpSpPr>
        <p:grpSpPr>
          <a:xfrm>
            <a:off x="852056" y="525267"/>
            <a:ext cx="200890" cy="100888"/>
            <a:chOff x="852056" y="525267"/>
            <a:chExt cx="200890" cy="100888"/>
          </a:xfrm>
          <a:solidFill>
            <a:srgbClr val="437F7F"/>
          </a:solidFill>
        </p:grpSpPr>
        <p:cxnSp>
          <p:nvCxnSpPr>
            <p:cNvPr id="16" name="Straight Connector 491">
              <a:extLst>
                <a:ext uri="{FF2B5EF4-FFF2-40B4-BE49-F238E27FC236}">
                  <a16:creationId xmlns:a16="http://schemas.microsoft.com/office/drawing/2014/main" id="{5C9A8013-BBF1-4B2E-B0B6-A1DDF5E0EA03}"/>
                </a:ext>
              </a:extLst>
            </p:cNvPr>
            <p:cNvCxnSpPr/>
            <p:nvPr/>
          </p:nvCxnSpPr>
          <p:spPr>
            <a:xfrm>
              <a:off x="852056" y="575711"/>
              <a:ext cx="200890" cy="0"/>
            </a:xfrm>
            <a:prstGeom prst="line">
              <a:avLst/>
            </a:prstGeom>
            <a:grpFill/>
            <a:ln w="22225">
              <a:solidFill>
                <a:srgbClr val="437F7F"/>
              </a:solidFill>
            </a:ln>
          </p:spPr>
          <p:style>
            <a:lnRef idx="1">
              <a:schemeClr val="accent1"/>
            </a:lnRef>
            <a:fillRef idx="0">
              <a:schemeClr val="accent1"/>
            </a:fillRef>
            <a:effectRef idx="0">
              <a:schemeClr val="accent1"/>
            </a:effectRef>
            <a:fontRef idx="minor">
              <a:schemeClr val="tx1"/>
            </a:fontRef>
          </p:style>
        </p:cxnSp>
        <p:cxnSp>
          <p:nvCxnSpPr>
            <p:cNvPr id="18" name="Straight Connector 1565">
              <a:extLst>
                <a:ext uri="{FF2B5EF4-FFF2-40B4-BE49-F238E27FC236}">
                  <a16:creationId xmlns:a16="http://schemas.microsoft.com/office/drawing/2014/main" id="{8DCB860C-7759-404B-BF16-5B4FB2B9CB1F}"/>
                </a:ext>
              </a:extLst>
            </p:cNvPr>
            <p:cNvCxnSpPr/>
            <p:nvPr/>
          </p:nvCxnSpPr>
          <p:spPr>
            <a:xfrm>
              <a:off x="852056" y="525267"/>
              <a:ext cx="200890" cy="0"/>
            </a:xfrm>
            <a:prstGeom prst="line">
              <a:avLst/>
            </a:prstGeom>
            <a:grpFill/>
            <a:ln w="22225">
              <a:solidFill>
                <a:srgbClr val="437F7F"/>
              </a:solidFill>
            </a:ln>
          </p:spPr>
          <p:style>
            <a:lnRef idx="1">
              <a:schemeClr val="accent1"/>
            </a:lnRef>
            <a:fillRef idx="0">
              <a:schemeClr val="accent1"/>
            </a:fillRef>
            <a:effectRef idx="0">
              <a:schemeClr val="accent1"/>
            </a:effectRef>
            <a:fontRef idx="minor">
              <a:schemeClr val="tx1"/>
            </a:fontRef>
          </p:style>
        </p:cxnSp>
        <p:cxnSp>
          <p:nvCxnSpPr>
            <p:cNvPr id="21" name="Straight Connector 492">
              <a:extLst>
                <a:ext uri="{FF2B5EF4-FFF2-40B4-BE49-F238E27FC236}">
                  <a16:creationId xmlns:a16="http://schemas.microsoft.com/office/drawing/2014/main" id="{4C952D61-9A36-4B35-B4B3-C386A39FD7B7}"/>
                </a:ext>
              </a:extLst>
            </p:cNvPr>
            <p:cNvCxnSpPr/>
            <p:nvPr/>
          </p:nvCxnSpPr>
          <p:spPr>
            <a:xfrm>
              <a:off x="852056" y="626155"/>
              <a:ext cx="200890" cy="0"/>
            </a:xfrm>
            <a:prstGeom prst="line">
              <a:avLst/>
            </a:prstGeom>
            <a:grpFill/>
            <a:ln w="22225">
              <a:solidFill>
                <a:srgbClr val="437F7F"/>
              </a:solidFill>
            </a:ln>
          </p:spPr>
          <p:style>
            <a:lnRef idx="1">
              <a:schemeClr val="accent1"/>
            </a:lnRef>
            <a:fillRef idx="0">
              <a:schemeClr val="accent1"/>
            </a:fillRef>
            <a:effectRef idx="0">
              <a:schemeClr val="accent1"/>
            </a:effectRef>
            <a:fontRef idx="minor">
              <a:schemeClr val="tx1"/>
            </a:fontRef>
          </p:style>
        </p:cxnSp>
      </p:grpSp>
      <p:grpSp>
        <p:nvGrpSpPr>
          <p:cNvPr id="23" name="Group 1561">
            <a:extLst>
              <a:ext uri="{FF2B5EF4-FFF2-40B4-BE49-F238E27FC236}">
                <a16:creationId xmlns:a16="http://schemas.microsoft.com/office/drawing/2014/main" id="{C7822F76-29B0-49C0-AF85-FFBCC2BC9BB5}"/>
              </a:ext>
            </a:extLst>
          </p:cNvPr>
          <p:cNvGrpSpPr/>
          <p:nvPr/>
        </p:nvGrpSpPr>
        <p:grpSpPr>
          <a:xfrm>
            <a:off x="11464370" y="504182"/>
            <a:ext cx="142627" cy="143058"/>
            <a:chOff x="4000500" y="4370388"/>
            <a:chExt cx="525462" cy="527050"/>
          </a:xfrm>
        </p:grpSpPr>
        <p:sp>
          <p:nvSpPr>
            <p:cNvPr id="26" name="Freeform 461">
              <a:extLst>
                <a:ext uri="{FF2B5EF4-FFF2-40B4-BE49-F238E27FC236}">
                  <a16:creationId xmlns:a16="http://schemas.microsoft.com/office/drawing/2014/main" id="{F94091CD-A827-4726-8972-0236BAF37820}"/>
                </a:ext>
              </a:extLst>
            </p:cNvPr>
            <p:cNvSpPr>
              <a:spLocks noEditPoints="1"/>
            </p:cNvSpPr>
            <p:nvPr/>
          </p:nvSpPr>
          <p:spPr bwMode="auto">
            <a:xfrm>
              <a:off x="4000500" y="4370388"/>
              <a:ext cx="406400" cy="406400"/>
            </a:xfrm>
            <a:custGeom>
              <a:avLst/>
              <a:gdLst>
                <a:gd name="T0" fmla="*/ 78 w 156"/>
                <a:gd name="T1" fmla="*/ 156 h 156"/>
                <a:gd name="T2" fmla="*/ 0 w 156"/>
                <a:gd name="T3" fmla="*/ 78 h 156"/>
                <a:gd name="T4" fmla="*/ 78 w 156"/>
                <a:gd name="T5" fmla="*/ 0 h 156"/>
                <a:gd name="T6" fmla="*/ 156 w 156"/>
                <a:gd name="T7" fmla="*/ 78 h 156"/>
                <a:gd name="T8" fmla="*/ 78 w 156"/>
                <a:gd name="T9" fmla="*/ 156 h 156"/>
                <a:gd name="T10" fmla="*/ 78 w 156"/>
                <a:gd name="T11" fmla="*/ 17 h 156"/>
                <a:gd name="T12" fmla="*/ 17 w 156"/>
                <a:gd name="T13" fmla="*/ 78 h 156"/>
                <a:gd name="T14" fmla="*/ 78 w 156"/>
                <a:gd name="T15" fmla="*/ 139 h 156"/>
                <a:gd name="T16" fmla="*/ 140 w 156"/>
                <a:gd name="T17" fmla="*/ 78 h 156"/>
                <a:gd name="T18" fmla="*/ 78 w 156"/>
                <a:gd name="T19" fmla="*/ 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156">
                  <a:moveTo>
                    <a:pt x="78" y="156"/>
                  </a:moveTo>
                  <a:cubicBezTo>
                    <a:pt x="35" y="156"/>
                    <a:pt x="0" y="121"/>
                    <a:pt x="0" y="78"/>
                  </a:cubicBezTo>
                  <a:cubicBezTo>
                    <a:pt x="0" y="35"/>
                    <a:pt x="35" y="0"/>
                    <a:pt x="78" y="0"/>
                  </a:cubicBezTo>
                  <a:cubicBezTo>
                    <a:pt x="121" y="0"/>
                    <a:pt x="156" y="35"/>
                    <a:pt x="156" y="78"/>
                  </a:cubicBezTo>
                  <a:cubicBezTo>
                    <a:pt x="156" y="121"/>
                    <a:pt x="121" y="156"/>
                    <a:pt x="78" y="156"/>
                  </a:cubicBezTo>
                  <a:close/>
                  <a:moveTo>
                    <a:pt x="78" y="17"/>
                  </a:moveTo>
                  <a:cubicBezTo>
                    <a:pt x="45" y="17"/>
                    <a:pt x="17" y="44"/>
                    <a:pt x="17" y="78"/>
                  </a:cubicBezTo>
                  <a:cubicBezTo>
                    <a:pt x="17" y="112"/>
                    <a:pt x="45" y="139"/>
                    <a:pt x="78" y="139"/>
                  </a:cubicBezTo>
                  <a:cubicBezTo>
                    <a:pt x="112" y="139"/>
                    <a:pt x="140" y="112"/>
                    <a:pt x="140" y="78"/>
                  </a:cubicBezTo>
                  <a:cubicBezTo>
                    <a:pt x="140" y="44"/>
                    <a:pt x="112" y="17"/>
                    <a:pt x="78"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sp>
          <p:nvSpPr>
            <p:cNvPr id="27" name="Freeform 462">
              <a:extLst>
                <a:ext uri="{FF2B5EF4-FFF2-40B4-BE49-F238E27FC236}">
                  <a16:creationId xmlns:a16="http://schemas.microsoft.com/office/drawing/2014/main" id="{6AD070D2-0E6D-4192-9415-E30B5882D755}"/>
                </a:ext>
              </a:extLst>
            </p:cNvPr>
            <p:cNvSpPr>
              <a:spLocks/>
            </p:cNvSpPr>
            <p:nvPr/>
          </p:nvSpPr>
          <p:spPr bwMode="auto">
            <a:xfrm>
              <a:off x="4318000" y="4686300"/>
              <a:ext cx="207962" cy="211138"/>
            </a:xfrm>
            <a:custGeom>
              <a:avLst/>
              <a:gdLst>
                <a:gd name="T0" fmla="*/ 111 w 131"/>
                <a:gd name="T1" fmla="*/ 133 h 133"/>
                <a:gd name="T2" fmla="*/ 0 w 131"/>
                <a:gd name="T3" fmla="*/ 20 h 133"/>
                <a:gd name="T4" fmla="*/ 20 w 131"/>
                <a:gd name="T5" fmla="*/ 0 h 133"/>
                <a:gd name="T6" fmla="*/ 131 w 131"/>
                <a:gd name="T7" fmla="*/ 113 h 133"/>
                <a:gd name="T8" fmla="*/ 111 w 131"/>
                <a:gd name="T9" fmla="*/ 133 h 133"/>
              </a:gdLst>
              <a:ahLst/>
              <a:cxnLst>
                <a:cxn ang="0">
                  <a:pos x="T0" y="T1"/>
                </a:cxn>
                <a:cxn ang="0">
                  <a:pos x="T2" y="T3"/>
                </a:cxn>
                <a:cxn ang="0">
                  <a:pos x="T4" y="T5"/>
                </a:cxn>
                <a:cxn ang="0">
                  <a:pos x="T6" y="T7"/>
                </a:cxn>
                <a:cxn ang="0">
                  <a:pos x="T8" y="T9"/>
                </a:cxn>
              </a:cxnLst>
              <a:rect l="0" t="0" r="r" b="b"/>
              <a:pathLst>
                <a:path w="131" h="133">
                  <a:moveTo>
                    <a:pt x="111" y="133"/>
                  </a:moveTo>
                  <a:lnTo>
                    <a:pt x="0" y="20"/>
                  </a:lnTo>
                  <a:lnTo>
                    <a:pt x="20" y="0"/>
                  </a:lnTo>
                  <a:lnTo>
                    <a:pt x="131" y="113"/>
                  </a:lnTo>
                  <a:lnTo>
                    <a:pt x="111" y="1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sp>
        <p:nvSpPr>
          <p:cNvPr id="28" name="Freeform 505">
            <a:extLst>
              <a:ext uri="{FF2B5EF4-FFF2-40B4-BE49-F238E27FC236}">
                <a16:creationId xmlns:a16="http://schemas.microsoft.com/office/drawing/2014/main" id="{1ED971AD-4C51-40BB-BF22-0FF4FF4B3321}"/>
              </a:ext>
            </a:extLst>
          </p:cNvPr>
          <p:cNvSpPr>
            <a:spLocks noEditPoints="1"/>
          </p:cNvSpPr>
          <p:nvPr/>
        </p:nvSpPr>
        <p:spPr bwMode="auto">
          <a:xfrm rot="2700000">
            <a:off x="1369524" y="454312"/>
            <a:ext cx="155918" cy="287150"/>
          </a:xfrm>
          <a:custGeom>
            <a:avLst/>
            <a:gdLst>
              <a:gd name="T0" fmla="*/ 482 w 579"/>
              <a:gd name="T1" fmla="*/ 367 h 1073"/>
              <a:gd name="T2" fmla="*/ 482 w 579"/>
              <a:gd name="T3" fmla="*/ 148 h 1073"/>
              <a:gd name="T4" fmla="*/ 525 w 579"/>
              <a:gd name="T5" fmla="*/ 79 h 1073"/>
              <a:gd name="T6" fmla="*/ 447 w 579"/>
              <a:gd name="T7" fmla="*/ 0 h 1073"/>
              <a:gd name="T8" fmla="*/ 132 w 579"/>
              <a:gd name="T9" fmla="*/ 0 h 1073"/>
              <a:gd name="T10" fmla="*/ 54 w 579"/>
              <a:gd name="T11" fmla="*/ 79 h 1073"/>
              <a:gd name="T12" fmla="*/ 96 w 579"/>
              <a:gd name="T13" fmla="*/ 148 h 1073"/>
              <a:gd name="T14" fmla="*/ 96 w 579"/>
              <a:gd name="T15" fmla="*/ 367 h 1073"/>
              <a:gd name="T16" fmla="*/ 0 w 579"/>
              <a:gd name="T17" fmla="*/ 583 h 1073"/>
              <a:gd name="T18" fmla="*/ 0 w 579"/>
              <a:gd name="T19" fmla="*/ 612 h 1073"/>
              <a:gd name="T20" fmla="*/ 224 w 579"/>
              <a:gd name="T21" fmla="*/ 612 h 1073"/>
              <a:gd name="T22" fmla="*/ 224 w 579"/>
              <a:gd name="T23" fmla="*/ 923 h 1073"/>
              <a:gd name="T24" fmla="*/ 289 w 579"/>
              <a:gd name="T25" fmla="*/ 1073 h 1073"/>
              <a:gd name="T26" fmla="*/ 355 w 579"/>
              <a:gd name="T27" fmla="*/ 923 h 1073"/>
              <a:gd name="T28" fmla="*/ 355 w 579"/>
              <a:gd name="T29" fmla="*/ 612 h 1073"/>
              <a:gd name="T30" fmla="*/ 579 w 579"/>
              <a:gd name="T31" fmla="*/ 612 h 1073"/>
              <a:gd name="T32" fmla="*/ 579 w 579"/>
              <a:gd name="T33" fmla="*/ 583 h 1073"/>
              <a:gd name="T34" fmla="*/ 482 w 579"/>
              <a:gd name="T35" fmla="*/ 367 h 1073"/>
              <a:gd name="T36" fmla="*/ 132 w 579"/>
              <a:gd name="T37" fmla="*/ 58 h 1073"/>
              <a:gd name="T38" fmla="*/ 447 w 579"/>
              <a:gd name="T39" fmla="*/ 58 h 1073"/>
              <a:gd name="T40" fmla="*/ 467 w 579"/>
              <a:gd name="T41" fmla="*/ 79 h 1073"/>
              <a:gd name="T42" fmla="*/ 449 w 579"/>
              <a:gd name="T43" fmla="*/ 99 h 1073"/>
              <a:gd name="T44" fmla="*/ 436 w 579"/>
              <a:gd name="T45" fmla="*/ 101 h 1073"/>
              <a:gd name="T46" fmla="*/ 143 w 579"/>
              <a:gd name="T47" fmla="*/ 101 h 1073"/>
              <a:gd name="T48" fmla="*/ 129 w 579"/>
              <a:gd name="T49" fmla="*/ 99 h 1073"/>
              <a:gd name="T50" fmla="*/ 111 w 579"/>
              <a:gd name="T51" fmla="*/ 79 h 1073"/>
              <a:gd name="T52" fmla="*/ 132 w 579"/>
              <a:gd name="T53" fmla="*/ 58 h 1073"/>
              <a:gd name="T54" fmla="*/ 424 w 579"/>
              <a:gd name="T55" fmla="*/ 370 h 1073"/>
              <a:gd name="T56" fmla="*/ 154 w 579"/>
              <a:gd name="T57" fmla="*/ 370 h 1073"/>
              <a:gd name="T58" fmla="*/ 154 w 579"/>
              <a:gd name="T59" fmla="*/ 130 h 1073"/>
              <a:gd name="T60" fmla="*/ 424 w 579"/>
              <a:gd name="T61" fmla="*/ 130 h 1073"/>
              <a:gd name="T62" fmla="*/ 424 w 579"/>
              <a:gd name="T63" fmla="*/ 370 h 1073"/>
              <a:gd name="T64" fmla="*/ 297 w 579"/>
              <a:gd name="T65" fmla="*/ 911 h 1073"/>
              <a:gd name="T66" fmla="*/ 289 w 579"/>
              <a:gd name="T67" fmla="*/ 928 h 1073"/>
              <a:gd name="T68" fmla="*/ 282 w 579"/>
              <a:gd name="T69" fmla="*/ 911 h 1073"/>
              <a:gd name="T70" fmla="*/ 282 w 579"/>
              <a:gd name="T71" fmla="*/ 612 h 1073"/>
              <a:gd name="T72" fmla="*/ 297 w 579"/>
              <a:gd name="T73" fmla="*/ 612 h 1073"/>
              <a:gd name="T74" fmla="*/ 297 w 579"/>
              <a:gd name="T75" fmla="*/ 911 h 1073"/>
              <a:gd name="T76" fmla="*/ 355 w 579"/>
              <a:gd name="T77" fmla="*/ 554 h 1073"/>
              <a:gd name="T78" fmla="*/ 224 w 579"/>
              <a:gd name="T79" fmla="*/ 554 h 1073"/>
              <a:gd name="T80" fmla="*/ 59 w 579"/>
              <a:gd name="T81" fmla="*/ 554 h 1073"/>
              <a:gd name="T82" fmla="*/ 144 w 579"/>
              <a:gd name="T83" fmla="*/ 403 h 1073"/>
              <a:gd name="T84" fmla="*/ 149 w 579"/>
              <a:gd name="T85" fmla="*/ 399 h 1073"/>
              <a:gd name="T86" fmla="*/ 430 w 579"/>
              <a:gd name="T87" fmla="*/ 399 h 1073"/>
              <a:gd name="T88" fmla="*/ 435 w 579"/>
              <a:gd name="T89" fmla="*/ 403 h 1073"/>
              <a:gd name="T90" fmla="*/ 519 w 579"/>
              <a:gd name="T91" fmla="*/ 554 h 1073"/>
              <a:gd name="T92" fmla="*/ 355 w 579"/>
              <a:gd name="T93" fmla="*/ 554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9" h="1073">
                <a:moveTo>
                  <a:pt x="482" y="367"/>
                </a:moveTo>
                <a:cubicBezTo>
                  <a:pt x="482" y="148"/>
                  <a:pt x="482" y="148"/>
                  <a:pt x="482" y="148"/>
                </a:cubicBezTo>
                <a:cubicBezTo>
                  <a:pt x="508" y="135"/>
                  <a:pt x="525" y="109"/>
                  <a:pt x="525" y="79"/>
                </a:cubicBezTo>
                <a:cubicBezTo>
                  <a:pt x="525" y="35"/>
                  <a:pt x="490" y="0"/>
                  <a:pt x="447" y="0"/>
                </a:cubicBezTo>
                <a:cubicBezTo>
                  <a:pt x="132" y="0"/>
                  <a:pt x="132" y="0"/>
                  <a:pt x="132" y="0"/>
                </a:cubicBezTo>
                <a:cubicBezTo>
                  <a:pt x="89" y="0"/>
                  <a:pt x="54" y="35"/>
                  <a:pt x="54" y="79"/>
                </a:cubicBezTo>
                <a:cubicBezTo>
                  <a:pt x="54" y="109"/>
                  <a:pt x="71" y="135"/>
                  <a:pt x="96" y="148"/>
                </a:cubicBezTo>
                <a:cubicBezTo>
                  <a:pt x="96" y="367"/>
                  <a:pt x="96" y="367"/>
                  <a:pt x="96" y="367"/>
                </a:cubicBezTo>
                <a:cubicBezTo>
                  <a:pt x="35" y="422"/>
                  <a:pt x="0" y="500"/>
                  <a:pt x="0" y="583"/>
                </a:cubicBezTo>
                <a:cubicBezTo>
                  <a:pt x="0" y="612"/>
                  <a:pt x="0" y="612"/>
                  <a:pt x="0" y="612"/>
                </a:cubicBezTo>
                <a:cubicBezTo>
                  <a:pt x="224" y="612"/>
                  <a:pt x="224" y="612"/>
                  <a:pt x="224" y="612"/>
                </a:cubicBezTo>
                <a:cubicBezTo>
                  <a:pt x="224" y="923"/>
                  <a:pt x="224" y="923"/>
                  <a:pt x="224" y="923"/>
                </a:cubicBezTo>
                <a:cubicBezTo>
                  <a:pt x="289" y="1073"/>
                  <a:pt x="289" y="1073"/>
                  <a:pt x="289" y="1073"/>
                </a:cubicBezTo>
                <a:cubicBezTo>
                  <a:pt x="355" y="923"/>
                  <a:pt x="355" y="923"/>
                  <a:pt x="355" y="923"/>
                </a:cubicBezTo>
                <a:cubicBezTo>
                  <a:pt x="355" y="612"/>
                  <a:pt x="355" y="612"/>
                  <a:pt x="355" y="612"/>
                </a:cubicBezTo>
                <a:cubicBezTo>
                  <a:pt x="579" y="612"/>
                  <a:pt x="579" y="612"/>
                  <a:pt x="579" y="612"/>
                </a:cubicBezTo>
                <a:cubicBezTo>
                  <a:pt x="579" y="583"/>
                  <a:pt x="579" y="583"/>
                  <a:pt x="579" y="583"/>
                </a:cubicBezTo>
                <a:cubicBezTo>
                  <a:pt x="579" y="500"/>
                  <a:pt x="544" y="422"/>
                  <a:pt x="482" y="367"/>
                </a:cubicBezTo>
                <a:close/>
                <a:moveTo>
                  <a:pt x="132" y="58"/>
                </a:moveTo>
                <a:cubicBezTo>
                  <a:pt x="447" y="58"/>
                  <a:pt x="447" y="58"/>
                  <a:pt x="447" y="58"/>
                </a:cubicBezTo>
                <a:cubicBezTo>
                  <a:pt x="458" y="58"/>
                  <a:pt x="467" y="67"/>
                  <a:pt x="467" y="79"/>
                </a:cubicBezTo>
                <a:cubicBezTo>
                  <a:pt x="467" y="89"/>
                  <a:pt x="459" y="97"/>
                  <a:pt x="449" y="99"/>
                </a:cubicBezTo>
                <a:cubicBezTo>
                  <a:pt x="436" y="101"/>
                  <a:pt x="436" y="101"/>
                  <a:pt x="436" y="101"/>
                </a:cubicBezTo>
                <a:cubicBezTo>
                  <a:pt x="143" y="101"/>
                  <a:pt x="143" y="101"/>
                  <a:pt x="143" y="101"/>
                </a:cubicBezTo>
                <a:cubicBezTo>
                  <a:pt x="129" y="99"/>
                  <a:pt x="129" y="99"/>
                  <a:pt x="129" y="99"/>
                </a:cubicBezTo>
                <a:cubicBezTo>
                  <a:pt x="119" y="97"/>
                  <a:pt x="111" y="89"/>
                  <a:pt x="111" y="79"/>
                </a:cubicBezTo>
                <a:cubicBezTo>
                  <a:pt x="111" y="67"/>
                  <a:pt x="121" y="58"/>
                  <a:pt x="132" y="58"/>
                </a:cubicBezTo>
                <a:close/>
                <a:moveTo>
                  <a:pt x="424" y="370"/>
                </a:moveTo>
                <a:cubicBezTo>
                  <a:pt x="154" y="370"/>
                  <a:pt x="154" y="370"/>
                  <a:pt x="154" y="370"/>
                </a:cubicBezTo>
                <a:cubicBezTo>
                  <a:pt x="154" y="130"/>
                  <a:pt x="154" y="130"/>
                  <a:pt x="154" y="130"/>
                </a:cubicBezTo>
                <a:cubicBezTo>
                  <a:pt x="424" y="130"/>
                  <a:pt x="424" y="130"/>
                  <a:pt x="424" y="130"/>
                </a:cubicBezTo>
                <a:lnTo>
                  <a:pt x="424" y="370"/>
                </a:lnTo>
                <a:close/>
                <a:moveTo>
                  <a:pt x="297" y="911"/>
                </a:moveTo>
                <a:cubicBezTo>
                  <a:pt x="289" y="928"/>
                  <a:pt x="289" y="928"/>
                  <a:pt x="289" y="928"/>
                </a:cubicBezTo>
                <a:cubicBezTo>
                  <a:pt x="282" y="911"/>
                  <a:pt x="282" y="911"/>
                  <a:pt x="282" y="911"/>
                </a:cubicBezTo>
                <a:cubicBezTo>
                  <a:pt x="282" y="612"/>
                  <a:pt x="282" y="612"/>
                  <a:pt x="282" y="612"/>
                </a:cubicBezTo>
                <a:cubicBezTo>
                  <a:pt x="297" y="612"/>
                  <a:pt x="297" y="612"/>
                  <a:pt x="297" y="612"/>
                </a:cubicBezTo>
                <a:lnTo>
                  <a:pt x="297" y="911"/>
                </a:lnTo>
                <a:close/>
                <a:moveTo>
                  <a:pt x="355" y="554"/>
                </a:moveTo>
                <a:cubicBezTo>
                  <a:pt x="224" y="554"/>
                  <a:pt x="224" y="554"/>
                  <a:pt x="224" y="554"/>
                </a:cubicBezTo>
                <a:cubicBezTo>
                  <a:pt x="59" y="554"/>
                  <a:pt x="59" y="554"/>
                  <a:pt x="59" y="554"/>
                </a:cubicBezTo>
                <a:cubicBezTo>
                  <a:pt x="67" y="495"/>
                  <a:pt x="97" y="441"/>
                  <a:pt x="144" y="403"/>
                </a:cubicBezTo>
                <a:cubicBezTo>
                  <a:pt x="149" y="399"/>
                  <a:pt x="149" y="399"/>
                  <a:pt x="149" y="399"/>
                </a:cubicBezTo>
                <a:cubicBezTo>
                  <a:pt x="430" y="399"/>
                  <a:pt x="430" y="399"/>
                  <a:pt x="430" y="399"/>
                </a:cubicBezTo>
                <a:cubicBezTo>
                  <a:pt x="435" y="403"/>
                  <a:pt x="435" y="403"/>
                  <a:pt x="435" y="403"/>
                </a:cubicBezTo>
                <a:cubicBezTo>
                  <a:pt x="482" y="441"/>
                  <a:pt x="512" y="495"/>
                  <a:pt x="519" y="554"/>
                </a:cubicBezTo>
                <a:lnTo>
                  <a:pt x="355" y="554"/>
                </a:lnTo>
                <a:close/>
              </a:path>
            </a:pathLst>
          </a:custGeom>
          <a:solidFill>
            <a:srgbClr val="437F7F"/>
          </a:solidFill>
          <a:ln>
            <a:solidFill>
              <a:srgbClr val="437F7F"/>
            </a:solidFill>
          </a:ln>
        </p:spPr>
        <p:txBody>
          <a:bodyPr vert="horz" wrap="square" lIns="91440" tIns="45720" rIns="91440" bIns="45720" numCol="1" anchor="t" anchorCtr="0" compatLnSpc="1">
            <a:prstTxWarp prst="textNoShape">
              <a:avLst/>
            </a:prstTxWarp>
          </a:bodyPr>
          <a:lstStyle/>
          <a:p>
            <a:endParaRPr lang="id-ID" dirty="0">
              <a:cs typeface="+mn-ea"/>
              <a:sym typeface="+mn-lt"/>
            </a:endParaRPr>
          </a:p>
        </p:txBody>
      </p:sp>
      <p:sp>
        <p:nvSpPr>
          <p:cNvPr id="35" name="Rounded Rectangle 1569">
            <a:extLst>
              <a:ext uri="{FF2B5EF4-FFF2-40B4-BE49-F238E27FC236}">
                <a16:creationId xmlns:a16="http://schemas.microsoft.com/office/drawing/2014/main" id="{B2DB68D4-163C-4827-9E45-F373B12877CA}"/>
              </a:ext>
            </a:extLst>
          </p:cNvPr>
          <p:cNvSpPr/>
          <p:nvPr/>
        </p:nvSpPr>
        <p:spPr>
          <a:xfrm>
            <a:off x="2571182" y="4644516"/>
            <a:ext cx="2029692" cy="421358"/>
          </a:xfrm>
          <a:prstGeom prst="roundRect">
            <a:avLst>
              <a:gd name="adj" fmla="val 50000"/>
            </a:avLst>
          </a:prstGeom>
          <a:solidFill>
            <a:schemeClr val="tx1"/>
          </a:solidFill>
          <a:ln>
            <a:noFill/>
          </a:ln>
          <a:effectLst>
            <a:outerShdw blurRad="1143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nvGrpSpPr>
          <p:cNvPr id="36" name="Group 1772">
            <a:extLst>
              <a:ext uri="{FF2B5EF4-FFF2-40B4-BE49-F238E27FC236}">
                <a16:creationId xmlns:a16="http://schemas.microsoft.com/office/drawing/2014/main" id="{186F6443-ED12-4250-85C5-6B46C2416031}"/>
              </a:ext>
            </a:extLst>
          </p:cNvPr>
          <p:cNvGrpSpPr/>
          <p:nvPr/>
        </p:nvGrpSpPr>
        <p:grpSpPr>
          <a:xfrm>
            <a:off x="2979398" y="4728237"/>
            <a:ext cx="1213260" cy="253916"/>
            <a:chOff x="1475556" y="5376158"/>
            <a:chExt cx="1213260" cy="253916"/>
          </a:xfrm>
        </p:grpSpPr>
        <p:sp>
          <p:nvSpPr>
            <p:cNvPr id="37" name="TextBox 1577">
              <a:extLst>
                <a:ext uri="{FF2B5EF4-FFF2-40B4-BE49-F238E27FC236}">
                  <a16:creationId xmlns:a16="http://schemas.microsoft.com/office/drawing/2014/main" id="{2EBA4E63-C7B0-4DAF-A46D-8752AC173D84}"/>
                </a:ext>
              </a:extLst>
            </p:cNvPr>
            <p:cNvSpPr txBox="1"/>
            <p:nvPr/>
          </p:nvSpPr>
          <p:spPr>
            <a:xfrm>
              <a:off x="1475556" y="5376158"/>
              <a:ext cx="978153" cy="253916"/>
            </a:xfrm>
            <a:prstGeom prst="rect">
              <a:avLst/>
            </a:prstGeom>
            <a:noFill/>
          </p:spPr>
          <p:txBody>
            <a:bodyPr wrap="none" rtlCol="0">
              <a:spAutoFit/>
            </a:bodyPr>
            <a:lstStyle/>
            <a:p>
              <a:r>
                <a:rPr lang="en-US" sz="1050" dirty="0">
                  <a:solidFill>
                    <a:schemeClr val="bg1"/>
                  </a:solidFill>
                  <a:cs typeface="+mn-ea"/>
                  <a:sym typeface="+mn-lt"/>
                </a:rPr>
                <a:t>START HERE</a:t>
              </a:r>
            </a:p>
          </p:txBody>
        </p:sp>
        <p:sp>
          <p:nvSpPr>
            <p:cNvPr id="38" name="Half Frame 1578">
              <a:extLst>
                <a:ext uri="{FF2B5EF4-FFF2-40B4-BE49-F238E27FC236}">
                  <a16:creationId xmlns:a16="http://schemas.microsoft.com/office/drawing/2014/main" id="{F2DB4D25-A8CF-42B4-A64E-D944086A4D14}"/>
                </a:ext>
              </a:extLst>
            </p:cNvPr>
            <p:cNvSpPr/>
            <p:nvPr/>
          </p:nvSpPr>
          <p:spPr>
            <a:xfrm rot="8100000">
              <a:off x="2551150" y="5436098"/>
              <a:ext cx="137666" cy="137666"/>
            </a:xfrm>
            <a:prstGeom prst="halfFrame">
              <a:avLst>
                <a:gd name="adj1" fmla="val 11987"/>
                <a:gd name="adj2" fmla="val 1092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mn-ea"/>
                <a:sym typeface="+mn-lt"/>
              </a:endParaRPr>
            </a:p>
          </p:txBody>
        </p:sp>
      </p:grpSp>
      <p:sp>
        <p:nvSpPr>
          <p:cNvPr id="39" name="文本框 38">
            <a:extLst>
              <a:ext uri="{FF2B5EF4-FFF2-40B4-BE49-F238E27FC236}">
                <a16:creationId xmlns:a16="http://schemas.microsoft.com/office/drawing/2014/main" id="{881B0C00-F342-4833-9F7D-53C79338243B}"/>
              </a:ext>
            </a:extLst>
          </p:cNvPr>
          <p:cNvSpPr txBox="1"/>
          <p:nvPr/>
        </p:nvSpPr>
        <p:spPr>
          <a:xfrm>
            <a:off x="1756229" y="2367694"/>
            <a:ext cx="3957299" cy="1200329"/>
          </a:xfrm>
          <a:prstGeom prst="rect">
            <a:avLst/>
          </a:prstGeom>
          <a:noFill/>
        </p:spPr>
        <p:txBody>
          <a:bodyPr wrap="square" rtlCol="0">
            <a:spAutoFit/>
          </a:bodyPr>
          <a:lstStyle/>
          <a:p>
            <a:pPr algn="dist"/>
            <a:r>
              <a:rPr lang="zh-CN" altLang="en-US" sz="7200" b="1" dirty="0">
                <a:effectLst>
                  <a:outerShdw blurRad="38100" dist="38100" dir="2700000" algn="tl">
                    <a:srgbClr val="000000">
                      <a:alpha val="43137"/>
                    </a:srgbClr>
                  </a:outerShdw>
                </a:effectLst>
                <a:cs typeface="+mn-ea"/>
                <a:sym typeface="+mn-lt"/>
              </a:rPr>
              <a:t>千机伞</a:t>
            </a:r>
          </a:p>
        </p:txBody>
      </p:sp>
      <p:sp>
        <p:nvSpPr>
          <p:cNvPr id="40" name="ïŝľîdé">
            <a:extLst>
              <a:ext uri="{FF2B5EF4-FFF2-40B4-BE49-F238E27FC236}">
                <a16:creationId xmlns:a16="http://schemas.microsoft.com/office/drawing/2014/main" id="{52AF51AA-559B-44A7-9BF3-15F2F7CBD530}"/>
              </a:ext>
            </a:extLst>
          </p:cNvPr>
          <p:cNvSpPr txBox="1"/>
          <p:nvPr/>
        </p:nvSpPr>
        <p:spPr>
          <a:xfrm>
            <a:off x="2098946" y="3356330"/>
            <a:ext cx="3525479" cy="1176667"/>
          </a:xfrm>
          <a:prstGeom prst="rect">
            <a:avLst/>
          </a:prstGeom>
          <a:noFill/>
        </p:spPr>
        <p:txBody>
          <a:bodyPr wrap="square" lIns="91440" tIns="45720" rIns="91440" bIns="45720" anchor="ctr" anchorCtr="0">
            <a:noAutofit/>
          </a:bodyPr>
          <a:lstStyle/>
          <a:p>
            <a:pPr>
              <a:lnSpc>
                <a:spcPct val="150000"/>
              </a:lnSpc>
              <a:buSzPct val="25000"/>
            </a:pPr>
            <a:r>
              <a:rPr lang="zh-CN" altLang="en-US" dirty="0">
                <a:cs typeface="+mn-ea"/>
                <a:sym typeface="+mn-lt"/>
              </a:rPr>
              <a:t>小组成员：</a:t>
            </a:r>
            <a:endParaRPr lang="en-US" altLang="zh-CN" dirty="0">
              <a:cs typeface="+mn-ea"/>
              <a:sym typeface="+mn-lt"/>
            </a:endParaRPr>
          </a:p>
          <a:p>
            <a:pPr>
              <a:lnSpc>
                <a:spcPct val="150000"/>
              </a:lnSpc>
              <a:buSzPct val="25000"/>
            </a:pPr>
            <a:r>
              <a:rPr lang="zh-CN" altLang="en-US" dirty="0">
                <a:cs typeface="+mn-ea"/>
                <a:sym typeface="+mn-lt"/>
              </a:rPr>
              <a:t>方艺钧 龙嘉骏 陆泯贝 王子猛</a:t>
            </a:r>
            <a:endParaRPr lang="en-US" altLang="zh-CN" dirty="0">
              <a:cs typeface="+mn-ea"/>
              <a:sym typeface="+mn-lt"/>
            </a:endParaRPr>
          </a:p>
        </p:txBody>
      </p:sp>
      <p:sp>
        <p:nvSpPr>
          <p:cNvPr id="41" name="矩形 40">
            <a:extLst>
              <a:ext uri="{FF2B5EF4-FFF2-40B4-BE49-F238E27FC236}">
                <a16:creationId xmlns:a16="http://schemas.microsoft.com/office/drawing/2014/main" id="{9497C21A-7BA7-408C-88D3-FAFCE41A2285}"/>
              </a:ext>
            </a:extLst>
          </p:cNvPr>
          <p:cNvSpPr/>
          <p:nvPr/>
        </p:nvSpPr>
        <p:spPr>
          <a:xfrm>
            <a:off x="11120812" y="3232743"/>
            <a:ext cx="670560" cy="6705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2" name="文本框 41">
            <a:extLst>
              <a:ext uri="{FF2B5EF4-FFF2-40B4-BE49-F238E27FC236}">
                <a16:creationId xmlns:a16="http://schemas.microsoft.com/office/drawing/2014/main" id="{EF461629-88A8-42E8-B2E4-1F9BF6DE9DB5}"/>
              </a:ext>
            </a:extLst>
          </p:cNvPr>
          <p:cNvSpPr txBox="1"/>
          <p:nvPr/>
        </p:nvSpPr>
        <p:spPr>
          <a:xfrm>
            <a:off x="11265592" y="3232743"/>
            <a:ext cx="525780"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cs typeface="+mn-ea"/>
                <a:sym typeface="+mn-lt"/>
              </a:rPr>
              <a:t>&gt;</a:t>
            </a:r>
            <a:endParaRPr lang="zh-CN" altLang="en-US" sz="3200" b="1" dirty="0">
              <a:solidFill>
                <a:schemeClr val="bg1"/>
              </a:solidFill>
              <a:effectLst>
                <a:outerShdw blurRad="38100" dist="38100" dir="2700000" algn="tl">
                  <a:srgbClr val="000000">
                    <a:alpha val="43137"/>
                  </a:srgbClr>
                </a:outerShdw>
              </a:effectLst>
              <a:cs typeface="+mn-ea"/>
              <a:sym typeface="+mn-lt"/>
            </a:endParaRPr>
          </a:p>
        </p:txBody>
      </p:sp>
      <p:sp>
        <p:nvSpPr>
          <p:cNvPr id="43" name="加号 42">
            <a:extLst>
              <a:ext uri="{FF2B5EF4-FFF2-40B4-BE49-F238E27FC236}">
                <a16:creationId xmlns:a16="http://schemas.microsoft.com/office/drawing/2014/main" id="{1E939C8F-E8D4-46C4-90CE-D4D7B0FB9A2E}"/>
              </a:ext>
            </a:extLst>
          </p:cNvPr>
          <p:cNvSpPr/>
          <p:nvPr/>
        </p:nvSpPr>
        <p:spPr>
          <a:xfrm>
            <a:off x="11120198" y="6146157"/>
            <a:ext cx="399327" cy="399327"/>
          </a:xfrm>
          <a:prstGeom prst="mathPlus">
            <a:avLst/>
          </a:prstGeom>
          <a:solidFill>
            <a:srgbClr val="0628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12" name="图片 11">
            <a:extLst>
              <a:ext uri="{FF2B5EF4-FFF2-40B4-BE49-F238E27FC236}">
                <a16:creationId xmlns:a16="http://schemas.microsoft.com/office/drawing/2014/main" id="{232E01FC-F897-ED40-4DC1-D623658C6466}"/>
              </a:ext>
            </a:extLst>
          </p:cNvPr>
          <p:cNvPicPr>
            <a:picLocks noChangeAspect="1"/>
          </p:cNvPicPr>
          <p:nvPr/>
        </p:nvPicPr>
        <p:blipFill>
          <a:blip r:embed="rId2"/>
          <a:stretch>
            <a:fillRect/>
          </a:stretch>
        </p:blipFill>
        <p:spPr>
          <a:xfrm>
            <a:off x="5771284" y="1819056"/>
            <a:ext cx="5175247" cy="3312747"/>
          </a:xfrm>
          <a:prstGeom prst="rect">
            <a:avLst/>
          </a:prstGeom>
        </p:spPr>
      </p:pic>
    </p:spTree>
    <p:extLst>
      <p:ext uri="{BB962C8B-B14F-4D97-AF65-F5344CB8AC3E}">
        <p14:creationId xmlns:p14="http://schemas.microsoft.com/office/powerpoint/2010/main" val="78601020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2" presetClass="entr" presetSubtype="8" fill="hold" grpId="0" nodeType="withEffect" p14:presetBounceEnd="80000">
                                      <p:stCondLst>
                                        <p:cond delay="750"/>
                                      </p:stCondLst>
                                      <p:childTnLst>
                                        <p:set>
                                          <p:cBhvr>
                                            <p:cTn id="11" dur="1" fill="hold">
                                              <p:stCondLst>
                                                <p:cond delay="0"/>
                                              </p:stCondLst>
                                            </p:cTn>
                                            <p:tgtEl>
                                              <p:spTgt spid="28"/>
                                            </p:tgtEl>
                                            <p:attrNameLst>
                                              <p:attrName>style.visibility</p:attrName>
                                            </p:attrNameLst>
                                          </p:cBhvr>
                                          <p:to>
                                            <p:strVal val="visible"/>
                                          </p:to>
                                        </p:set>
                                        <p:anim calcmode="lin" valueType="num" p14:bounceEnd="80000">
                                          <p:cBhvr additive="base">
                                            <p:cTn id="12" dur="500" fill="hold"/>
                                            <p:tgtEl>
                                              <p:spTgt spid="28"/>
                                            </p:tgtEl>
                                            <p:attrNameLst>
                                              <p:attrName>ppt_x</p:attrName>
                                            </p:attrNameLst>
                                          </p:cBhvr>
                                          <p:tavLst>
                                            <p:tav tm="0">
                                              <p:val>
                                                <p:strVal val="0-#ppt_w/2"/>
                                              </p:val>
                                            </p:tav>
                                            <p:tav tm="100000">
                                              <p:val>
                                                <p:strVal val="#ppt_x"/>
                                              </p:val>
                                            </p:tav>
                                          </p:tavLst>
                                        </p:anim>
                                        <p:anim calcmode="lin" valueType="num" p14:bounceEnd="80000">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 presetClass="entr" presetSubtype="4" fill="hold" nodeType="withEffect" p14:presetBounceEnd="80000">
                                      <p:stCondLst>
                                        <p:cond delay="2000"/>
                                      </p:stCondLst>
                                      <p:childTnLst>
                                        <p:set>
                                          <p:cBhvr>
                                            <p:cTn id="20" dur="1" fill="hold">
                                              <p:stCondLst>
                                                <p:cond delay="0"/>
                                              </p:stCondLst>
                                            </p:cTn>
                                            <p:tgtEl>
                                              <p:spTgt spid="23"/>
                                            </p:tgtEl>
                                            <p:attrNameLst>
                                              <p:attrName>style.visibility</p:attrName>
                                            </p:attrNameLst>
                                          </p:cBhvr>
                                          <p:to>
                                            <p:strVal val="visible"/>
                                          </p:to>
                                        </p:set>
                                        <p:anim calcmode="lin" valueType="num" p14:bounceEnd="80000">
                                          <p:cBhvr additive="base">
                                            <p:cTn id="21" dur="500" fill="hold"/>
                                            <p:tgtEl>
                                              <p:spTgt spid="23"/>
                                            </p:tgtEl>
                                            <p:attrNameLst>
                                              <p:attrName>ppt_x</p:attrName>
                                            </p:attrNameLst>
                                          </p:cBhvr>
                                          <p:tavLst>
                                            <p:tav tm="0">
                                              <p:val>
                                                <p:strVal val="#ppt_x"/>
                                              </p:val>
                                            </p:tav>
                                            <p:tav tm="100000">
                                              <p:val>
                                                <p:strVal val="#ppt_x"/>
                                              </p:val>
                                            </p:tav>
                                          </p:tavLst>
                                        </p:anim>
                                        <p:anim calcmode="lin" valueType="num" p14:bounceEnd="80000">
                                          <p:cBhvr additive="base">
                                            <p:cTn id="22" dur="500" fill="hold"/>
                                            <p:tgtEl>
                                              <p:spTgt spid="23"/>
                                            </p:tgtEl>
                                            <p:attrNameLst>
                                              <p:attrName>ppt_y</p:attrName>
                                            </p:attrNameLst>
                                          </p:cBhvr>
                                          <p:tavLst>
                                            <p:tav tm="0">
                                              <p:val>
                                                <p:strVal val="1+#ppt_h/2"/>
                                              </p:val>
                                            </p:tav>
                                            <p:tav tm="100000">
                                              <p:val>
                                                <p:strVal val="#ppt_y"/>
                                              </p:val>
                                            </p:tav>
                                          </p:tavLst>
                                        </p:anim>
                                      </p:childTnLst>
                                    </p:cTn>
                                  </p:par>
                                  <p:par>
                                    <p:cTn id="23" presetID="2" presetClass="entr" presetSubtype="8" fill="hold" grpId="0" nodeType="withEffect" p14:presetBounceEnd="80000">
                                      <p:stCondLst>
                                        <p:cond delay="4000"/>
                                      </p:stCondLst>
                                      <p:childTnLst>
                                        <p:set>
                                          <p:cBhvr>
                                            <p:cTn id="24" dur="1" fill="hold">
                                              <p:stCondLst>
                                                <p:cond delay="0"/>
                                              </p:stCondLst>
                                            </p:cTn>
                                            <p:tgtEl>
                                              <p:spTgt spid="35"/>
                                            </p:tgtEl>
                                            <p:attrNameLst>
                                              <p:attrName>style.visibility</p:attrName>
                                            </p:attrNameLst>
                                          </p:cBhvr>
                                          <p:to>
                                            <p:strVal val="visible"/>
                                          </p:to>
                                        </p:set>
                                        <p:anim calcmode="lin" valueType="num" p14:bounceEnd="80000">
                                          <p:cBhvr additive="base">
                                            <p:cTn id="25" dur="500" fill="hold"/>
                                            <p:tgtEl>
                                              <p:spTgt spid="35"/>
                                            </p:tgtEl>
                                            <p:attrNameLst>
                                              <p:attrName>ppt_x</p:attrName>
                                            </p:attrNameLst>
                                          </p:cBhvr>
                                          <p:tavLst>
                                            <p:tav tm="0">
                                              <p:val>
                                                <p:strVal val="0-#ppt_w/2"/>
                                              </p:val>
                                            </p:tav>
                                            <p:tav tm="100000">
                                              <p:val>
                                                <p:strVal val="#ppt_x"/>
                                              </p:val>
                                            </p:tav>
                                          </p:tavLst>
                                        </p:anim>
                                        <p:anim calcmode="lin" valueType="num" p14:bounceEnd="80000">
                                          <p:cBhvr additive="base">
                                            <p:cTn id="26" dur="500" fill="hold"/>
                                            <p:tgtEl>
                                              <p:spTgt spid="35"/>
                                            </p:tgtEl>
                                            <p:attrNameLst>
                                              <p:attrName>ppt_y</p:attrName>
                                            </p:attrNameLst>
                                          </p:cBhvr>
                                          <p:tavLst>
                                            <p:tav tm="0">
                                              <p:val>
                                                <p:strVal val="#ppt_y"/>
                                              </p:val>
                                            </p:tav>
                                            <p:tav tm="100000">
                                              <p:val>
                                                <p:strVal val="#ppt_y"/>
                                              </p:val>
                                            </p:tav>
                                          </p:tavLst>
                                        </p:anim>
                                      </p:childTnLst>
                                    </p:cTn>
                                  </p:par>
                                  <p:par>
                                    <p:cTn id="27" presetID="10" presetClass="entr" presetSubtype="0" fill="hold" nodeType="withEffect">
                                      <p:stCondLst>
                                        <p:cond delay="425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par>
                                    <p:cTn id="30" presetID="42" presetClass="entr" presetSubtype="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1000"/>
                                            <p:tgtEl>
                                              <p:spTgt spid="39"/>
                                            </p:tgtEl>
                                          </p:cBhvr>
                                        </p:animEffect>
                                        <p:anim calcmode="lin" valueType="num">
                                          <p:cBhvr>
                                            <p:cTn id="33" dur="1000" fill="hold"/>
                                            <p:tgtEl>
                                              <p:spTgt spid="39"/>
                                            </p:tgtEl>
                                            <p:attrNameLst>
                                              <p:attrName>ppt_x</p:attrName>
                                            </p:attrNameLst>
                                          </p:cBhvr>
                                          <p:tavLst>
                                            <p:tav tm="0">
                                              <p:val>
                                                <p:strVal val="#ppt_x"/>
                                              </p:val>
                                            </p:tav>
                                            <p:tav tm="100000">
                                              <p:val>
                                                <p:strVal val="#ppt_x"/>
                                              </p:val>
                                            </p:tav>
                                          </p:tavLst>
                                        </p:anim>
                                        <p:anim calcmode="lin" valueType="num">
                                          <p:cBhvr>
                                            <p:cTn id="34"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1000"/>
                                            <p:tgtEl>
                                              <p:spTgt spid="40"/>
                                            </p:tgtEl>
                                          </p:cBhvr>
                                        </p:animEffect>
                                        <p:anim calcmode="lin" valueType="num">
                                          <p:cBhvr>
                                            <p:cTn id="40" dur="1000" fill="hold"/>
                                            <p:tgtEl>
                                              <p:spTgt spid="40"/>
                                            </p:tgtEl>
                                            <p:attrNameLst>
                                              <p:attrName>ppt_x</p:attrName>
                                            </p:attrNameLst>
                                          </p:cBhvr>
                                          <p:tavLst>
                                            <p:tav tm="0">
                                              <p:val>
                                                <p:strVal val="#ppt_x"/>
                                              </p:val>
                                            </p:tav>
                                            <p:tav tm="100000">
                                              <p:val>
                                                <p:strVal val="#ppt_x"/>
                                              </p:val>
                                            </p:tav>
                                          </p:tavLst>
                                        </p:anim>
                                        <p:anim calcmode="lin" valueType="num">
                                          <p:cBhvr>
                                            <p:cTn id="41"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8" grpId="0" animBg="1"/>
          <p:bldP spid="35" grpId="0" animBg="1"/>
          <p:bldP spid="39" grpId="0"/>
          <p:bldP spid="4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2" presetClass="entr" presetSubtype="8" fill="hold" grpId="0" nodeType="withEffect">
                                      <p:stCondLst>
                                        <p:cond delay="75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 presetClass="entr" presetSubtype="4" fill="hold" nodeType="withEffect">
                                      <p:stCondLst>
                                        <p:cond delay="200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fill="hold"/>
                                            <p:tgtEl>
                                              <p:spTgt spid="23"/>
                                            </p:tgtEl>
                                            <p:attrNameLst>
                                              <p:attrName>ppt_x</p:attrName>
                                            </p:attrNameLst>
                                          </p:cBhvr>
                                          <p:tavLst>
                                            <p:tav tm="0">
                                              <p:val>
                                                <p:strVal val="#ppt_x"/>
                                              </p:val>
                                            </p:tav>
                                            <p:tav tm="100000">
                                              <p:val>
                                                <p:strVal val="#ppt_x"/>
                                              </p:val>
                                            </p:tav>
                                          </p:tavLst>
                                        </p:anim>
                                        <p:anim calcmode="lin" valueType="num">
                                          <p:cBhvr additive="base">
                                            <p:cTn id="22" dur="500" fill="hold"/>
                                            <p:tgtEl>
                                              <p:spTgt spid="23"/>
                                            </p:tgtEl>
                                            <p:attrNameLst>
                                              <p:attrName>ppt_y</p:attrName>
                                            </p:attrNameLst>
                                          </p:cBhvr>
                                          <p:tavLst>
                                            <p:tav tm="0">
                                              <p:val>
                                                <p:strVal val="1+#ppt_h/2"/>
                                              </p:val>
                                            </p:tav>
                                            <p:tav tm="100000">
                                              <p:val>
                                                <p:strVal val="#ppt_y"/>
                                              </p:val>
                                            </p:tav>
                                          </p:tavLst>
                                        </p:anim>
                                      </p:childTnLst>
                                    </p:cTn>
                                  </p:par>
                                  <p:par>
                                    <p:cTn id="23" presetID="2" presetClass="entr" presetSubtype="8" fill="hold" grpId="0" nodeType="withEffect">
                                      <p:stCondLst>
                                        <p:cond delay="4000"/>
                                      </p:stCondLst>
                                      <p:childTnLst>
                                        <p:set>
                                          <p:cBhvr>
                                            <p:cTn id="24" dur="1" fill="hold">
                                              <p:stCondLst>
                                                <p:cond delay="0"/>
                                              </p:stCondLst>
                                            </p:cTn>
                                            <p:tgtEl>
                                              <p:spTgt spid="35"/>
                                            </p:tgtEl>
                                            <p:attrNameLst>
                                              <p:attrName>style.visibility</p:attrName>
                                            </p:attrNameLst>
                                          </p:cBhvr>
                                          <p:to>
                                            <p:strVal val="visible"/>
                                          </p:to>
                                        </p:set>
                                        <p:anim calcmode="lin" valueType="num">
                                          <p:cBhvr additive="base">
                                            <p:cTn id="25" dur="500" fill="hold"/>
                                            <p:tgtEl>
                                              <p:spTgt spid="35"/>
                                            </p:tgtEl>
                                            <p:attrNameLst>
                                              <p:attrName>ppt_x</p:attrName>
                                            </p:attrNameLst>
                                          </p:cBhvr>
                                          <p:tavLst>
                                            <p:tav tm="0">
                                              <p:val>
                                                <p:strVal val="0-#ppt_w/2"/>
                                              </p:val>
                                            </p:tav>
                                            <p:tav tm="100000">
                                              <p:val>
                                                <p:strVal val="#ppt_x"/>
                                              </p:val>
                                            </p:tav>
                                          </p:tavLst>
                                        </p:anim>
                                        <p:anim calcmode="lin" valueType="num">
                                          <p:cBhvr additive="base">
                                            <p:cTn id="26" dur="500" fill="hold"/>
                                            <p:tgtEl>
                                              <p:spTgt spid="35"/>
                                            </p:tgtEl>
                                            <p:attrNameLst>
                                              <p:attrName>ppt_y</p:attrName>
                                            </p:attrNameLst>
                                          </p:cBhvr>
                                          <p:tavLst>
                                            <p:tav tm="0">
                                              <p:val>
                                                <p:strVal val="#ppt_y"/>
                                              </p:val>
                                            </p:tav>
                                            <p:tav tm="100000">
                                              <p:val>
                                                <p:strVal val="#ppt_y"/>
                                              </p:val>
                                            </p:tav>
                                          </p:tavLst>
                                        </p:anim>
                                      </p:childTnLst>
                                    </p:cTn>
                                  </p:par>
                                  <p:par>
                                    <p:cTn id="27" presetID="10" presetClass="entr" presetSubtype="0" fill="hold" nodeType="withEffect">
                                      <p:stCondLst>
                                        <p:cond delay="425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par>
                                    <p:cTn id="30" presetID="42" presetClass="entr" presetSubtype="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1000"/>
                                            <p:tgtEl>
                                              <p:spTgt spid="39"/>
                                            </p:tgtEl>
                                          </p:cBhvr>
                                        </p:animEffect>
                                        <p:anim calcmode="lin" valueType="num">
                                          <p:cBhvr>
                                            <p:cTn id="33" dur="1000" fill="hold"/>
                                            <p:tgtEl>
                                              <p:spTgt spid="39"/>
                                            </p:tgtEl>
                                            <p:attrNameLst>
                                              <p:attrName>ppt_x</p:attrName>
                                            </p:attrNameLst>
                                          </p:cBhvr>
                                          <p:tavLst>
                                            <p:tav tm="0">
                                              <p:val>
                                                <p:strVal val="#ppt_x"/>
                                              </p:val>
                                            </p:tav>
                                            <p:tav tm="100000">
                                              <p:val>
                                                <p:strVal val="#ppt_x"/>
                                              </p:val>
                                            </p:tav>
                                          </p:tavLst>
                                        </p:anim>
                                        <p:anim calcmode="lin" valueType="num">
                                          <p:cBhvr>
                                            <p:cTn id="34"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1000"/>
                                            <p:tgtEl>
                                              <p:spTgt spid="40"/>
                                            </p:tgtEl>
                                          </p:cBhvr>
                                        </p:animEffect>
                                        <p:anim calcmode="lin" valueType="num">
                                          <p:cBhvr>
                                            <p:cTn id="40" dur="1000" fill="hold"/>
                                            <p:tgtEl>
                                              <p:spTgt spid="40"/>
                                            </p:tgtEl>
                                            <p:attrNameLst>
                                              <p:attrName>ppt_x</p:attrName>
                                            </p:attrNameLst>
                                          </p:cBhvr>
                                          <p:tavLst>
                                            <p:tav tm="0">
                                              <p:val>
                                                <p:strVal val="#ppt_x"/>
                                              </p:val>
                                            </p:tav>
                                            <p:tav tm="100000">
                                              <p:val>
                                                <p:strVal val="#ppt_x"/>
                                              </p:val>
                                            </p:tav>
                                          </p:tavLst>
                                        </p:anim>
                                        <p:anim calcmode="lin" valueType="num">
                                          <p:cBhvr>
                                            <p:cTn id="41"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8" grpId="0" animBg="1"/>
          <p:bldP spid="35" grpId="0" animBg="1"/>
          <p:bldP spid="39" grpId="0"/>
          <p:bldP spid="40"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a:extLst>
              <a:ext uri="{FF2B5EF4-FFF2-40B4-BE49-F238E27FC236}">
                <a16:creationId xmlns:a16="http://schemas.microsoft.com/office/drawing/2014/main" id="{26133926-23C0-455C-9635-13AE2E6E53D9}"/>
              </a:ext>
            </a:extLst>
          </p:cNvPr>
          <p:cNvSpPr/>
          <p:nvPr/>
        </p:nvSpPr>
        <p:spPr>
          <a:xfrm>
            <a:off x="543951" y="391551"/>
            <a:ext cx="446650" cy="446650"/>
          </a:xfrm>
          <a:prstGeom prst="ellipse">
            <a:avLst/>
          </a:prstGeom>
          <a:solidFill>
            <a:srgbClr val="43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 name="文本框 7">
            <a:extLst>
              <a:ext uri="{FF2B5EF4-FFF2-40B4-BE49-F238E27FC236}">
                <a16:creationId xmlns:a16="http://schemas.microsoft.com/office/drawing/2014/main" id="{AE7F3D6B-79A8-43C7-803D-92D8296AEFEB}"/>
              </a:ext>
            </a:extLst>
          </p:cNvPr>
          <p:cNvSpPr txBox="1"/>
          <p:nvPr/>
        </p:nvSpPr>
        <p:spPr>
          <a:xfrm>
            <a:off x="1234439" y="322488"/>
            <a:ext cx="3508545" cy="584775"/>
          </a:xfrm>
          <a:prstGeom prst="rect">
            <a:avLst/>
          </a:prstGeom>
          <a:noFill/>
        </p:spPr>
        <p:txBody>
          <a:bodyPr wrap="square" rtlCol="0">
            <a:spAutoFit/>
          </a:bodyPr>
          <a:lstStyle/>
          <a:p>
            <a:pPr algn="dist"/>
            <a:r>
              <a:rPr lang="zh-CN" altLang="en-US" sz="3200" dirty="0">
                <a:cs typeface="+mn-ea"/>
                <a:sym typeface="+mn-lt"/>
              </a:rPr>
              <a:t>千机伞的挑战之处</a:t>
            </a:r>
          </a:p>
        </p:txBody>
      </p:sp>
      <p:grpSp>
        <p:nvGrpSpPr>
          <p:cNvPr id="27" name="iśḻídê">
            <a:extLst>
              <a:ext uri="{FF2B5EF4-FFF2-40B4-BE49-F238E27FC236}">
                <a16:creationId xmlns:a16="http://schemas.microsoft.com/office/drawing/2014/main" id="{BC5D0B33-A399-4E02-BC9C-F88C2D40000E}"/>
              </a:ext>
            </a:extLst>
          </p:cNvPr>
          <p:cNvGrpSpPr/>
          <p:nvPr/>
        </p:nvGrpSpPr>
        <p:grpSpPr>
          <a:xfrm>
            <a:off x="4562825" y="2169762"/>
            <a:ext cx="3154491" cy="3141152"/>
            <a:chOff x="4520451" y="1936082"/>
            <a:chExt cx="3154491" cy="3141152"/>
          </a:xfrm>
        </p:grpSpPr>
        <p:sp>
          <p:nvSpPr>
            <p:cNvPr id="28" name="îṧḷiḓe">
              <a:extLst>
                <a:ext uri="{FF2B5EF4-FFF2-40B4-BE49-F238E27FC236}">
                  <a16:creationId xmlns:a16="http://schemas.microsoft.com/office/drawing/2014/main" id="{68217072-9A0D-40E0-A371-F4B5C5AF343F}"/>
                </a:ext>
              </a:extLst>
            </p:cNvPr>
            <p:cNvSpPr/>
            <p:nvPr/>
          </p:nvSpPr>
          <p:spPr bwMode="auto">
            <a:xfrm rot="2520000">
              <a:off x="5557785" y="1936082"/>
              <a:ext cx="1657168" cy="1093216"/>
            </a:xfrm>
            <a:prstGeom prst="bentArrow">
              <a:avLst>
                <a:gd name="adj1" fmla="val 51385"/>
                <a:gd name="adj2" fmla="val 44445"/>
                <a:gd name="adj3" fmla="val 50000"/>
                <a:gd name="adj4" fmla="val 67108"/>
              </a:avLst>
            </a:prstGeom>
            <a:solidFill>
              <a:schemeClr val="bg1">
                <a:lumMod val="65000"/>
              </a:schemeClr>
            </a:solidFill>
            <a:ln w="9525">
              <a:noFill/>
              <a:round/>
              <a:headEnd/>
              <a:tailEnd/>
            </a:ln>
          </p:spPr>
          <p:txBody>
            <a:bodyPr wrap="square" lIns="91440" tIns="45720" rIns="91440" bIns="45720" anchor="ctr">
              <a:normAutofit/>
            </a:bodyPr>
            <a:lstStyle/>
            <a:p>
              <a:pPr algn="ctr"/>
              <a:endParaRPr dirty="0">
                <a:cs typeface="+mn-ea"/>
                <a:sym typeface="+mn-lt"/>
              </a:endParaRPr>
            </a:p>
          </p:txBody>
        </p:sp>
        <p:sp>
          <p:nvSpPr>
            <p:cNvPr id="29" name="iṥ1íďe">
              <a:extLst>
                <a:ext uri="{FF2B5EF4-FFF2-40B4-BE49-F238E27FC236}">
                  <a16:creationId xmlns:a16="http://schemas.microsoft.com/office/drawing/2014/main" id="{26DC2B82-F4E7-4114-BE68-3BE979EC750C}"/>
                </a:ext>
              </a:extLst>
            </p:cNvPr>
            <p:cNvSpPr/>
            <p:nvPr/>
          </p:nvSpPr>
          <p:spPr bwMode="auto">
            <a:xfrm rot="18720000" flipH="1" flipV="1">
              <a:off x="6299750" y="3249945"/>
              <a:ext cx="1657168" cy="1093216"/>
            </a:xfrm>
            <a:prstGeom prst="bentArrow">
              <a:avLst>
                <a:gd name="adj1" fmla="val 51385"/>
                <a:gd name="adj2" fmla="val 44445"/>
                <a:gd name="adj3" fmla="val 50000"/>
                <a:gd name="adj4" fmla="val 67108"/>
              </a:avLst>
            </a:prstGeom>
            <a:solidFill>
              <a:srgbClr val="437F7F"/>
            </a:solidFill>
            <a:ln w="9525">
              <a:noFill/>
              <a:round/>
              <a:headEnd/>
              <a:tailEnd/>
            </a:ln>
          </p:spPr>
          <p:txBody>
            <a:bodyPr wrap="square" lIns="91440" tIns="45720" rIns="91440" bIns="45720" anchor="ctr">
              <a:normAutofit/>
            </a:bodyPr>
            <a:lstStyle/>
            <a:p>
              <a:pPr algn="ctr"/>
              <a:endParaRPr dirty="0">
                <a:cs typeface="+mn-ea"/>
                <a:sym typeface="+mn-lt"/>
              </a:endParaRPr>
            </a:p>
          </p:txBody>
        </p:sp>
        <p:sp>
          <p:nvSpPr>
            <p:cNvPr id="30" name="ïš1íḑê">
              <a:extLst>
                <a:ext uri="{FF2B5EF4-FFF2-40B4-BE49-F238E27FC236}">
                  <a16:creationId xmlns:a16="http://schemas.microsoft.com/office/drawing/2014/main" id="{204F765C-74C7-4206-A5B1-91C93DA7EACC}"/>
                </a:ext>
              </a:extLst>
            </p:cNvPr>
            <p:cNvSpPr/>
            <p:nvPr/>
          </p:nvSpPr>
          <p:spPr bwMode="auto">
            <a:xfrm rot="2520000" flipH="1" flipV="1">
              <a:off x="4989470" y="3984018"/>
              <a:ext cx="1657168" cy="1093216"/>
            </a:xfrm>
            <a:prstGeom prst="bentArrow">
              <a:avLst>
                <a:gd name="adj1" fmla="val 51385"/>
                <a:gd name="adj2" fmla="val 44445"/>
                <a:gd name="adj3" fmla="val 50000"/>
                <a:gd name="adj4" fmla="val 67108"/>
              </a:avLst>
            </a:prstGeom>
            <a:solidFill>
              <a:schemeClr val="bg1">
                <a:lumMod val="65000"/>
              </a:schemeClr>
            </a:solidFill>
            <a:ln w="9525">
              <a:noFill/>
              <a:round/>
              <a:headEnd/>
              <a:tailEnd/>
            </a:ln>
          </p:spPr>
          <p:txBody>
            <a:bodyPr wrap="square" lIns="91440" tIns="45720" rIns="91440" bIns="45720" anchor="ctr">
              <a:normAutofit/>
            </a:bodyPr>
            <a:lstStyle/>
            <a:p>
              <a:pPr algn="ctr"/>
              <a:endParaRPr dirty="0">
                <a:cs typeface="+mn-ea"/>
                <a:sym typeface="+mn-lt"/>
              </a:endParaRPr>
            </a:p>
          </p:txBody>
        </p:sp>
        <p:sp>
          <p:nvSpPr>
            <p:cNvPr id="31" name="iṧ1îḑê">
              <a:extLst>
                <a:ext uri="{FF2B5EF4-FFF2-40B4-BE49-F238E27FC236}">
                  <a16:creationId xmlns:a16="http://schemas.microsoft.com/office/drawing/2014/main" id="{2CE2FDF4-6070-4FE1-9AAB-E2AAF4A4A0C8}"/>
                </a:ext>
              </a:extLst>
            </p:cNvPr>
            <p:cNvSpPr/>
            <p:nvPr/>
          </p:nvSpPr>
          <p:spPr bwMode="auto">
            <a:xfrm rot="18720000">
              <a:off x="4238475" y="2669792"/>
              <a:ext cx="1657168" cy="1093216"/>
            </a:xfrm>
            <a:prstGeom prst="bentArrow">
              <a:avLst>
                <a:gd name="adj1" fmla="val 51385"/>
                <a:gd name="adj2" fmla="val 44445"/>
                <a:gd name="adj3" fmla="val 50000"/>
                <a:gd name="adj4" fmla="val 67108"/>
              </a:avLst>
            </a:prstGeom>
            <a:solidFill>
              <a:srgbClr val="437F7F"/>
            </a:solidFill>
            <a:ln w="9525">
              <a:noFill/>
              <a:round/>
              <a:headEnd/>
              <a:tailEnd/>
            </a:ln>
          </p:spPr>
          <p:txBody>
            <a:bodyPr wrap="square" lIns="91440" tIns="45720" rIns="91440" bIns="45720" anchor="ctr">
              <a:normAutofit/>
            </a:bodyPr>
            <a:lstStyle/>
            <a:p>
              <a:pPr algn="ctr"/>
              <a:endParaRPr dirty="0">
                <a:cs typeface="+mn-ea"/>
                <a:sym typeface="+mn-lt"/>
              </a:endParaRPr>
            </a:p>
          </p:txBody>
        </p:sp>
        <p:sp>
          <p:nvSpPr>
            <p:cNvPr id="33" name="is1îḓê">
              <a:extLst>
                <a:ext uri="{FF2B5EF4-FFF2-40B4-BE49-F238E27FC236}">
                  <a16:creationId xmlns:a16="http://schemas.microsoft.com/office/drawing/2014/main" id="{123B2E83-3313-4C8D-A619-9D1E312D53D3}"/>
                </a:ext>
              </a:extLst>
            </p:cNvPr>
            <p:cNvSpPr txBox="1"/>
            <p:nvPr/>
          </p:nvSpPr>
          <p:spPr>
            <a:xfrm>
              <a:off x="6471952" y="2425464"/>
              <a:ext cx="527709" cy="461665"/>
            </a:xfrm>
            <a:prstGeom prst="rect">
              <a:avLst/>
            </a:prstGeom>
            <a:noFill/>
          </p:spPr>
          <p:txBody>
            <a:bodyPr wrap="square" lIns="91440" tIns="45720" rIns="91440" bIns="45720">
              <a:normAutofit fontScale="92500"/>
            </a:bodyPr>
            <a:lstStyle/>
            <a:p>
              <a:pPr algn="ctr"/>
              <a:r>
                <a:rPr lang="en-US" sz="2400" dirty="0">
                  <a:solidFill>
                    <a:schemeClr val="bg1"/>
                  </a:solidFill>
                  <a:cs typeface="+mn-ea"/>
                  <a:sym typeface="+mn-lt"/>
                </a:rPr>
                <a:t>02</a:t>
              </a:r>
            </a:p>
          </p:txBody>
        </p:sp>
        <p:sp>
          <p:nvSpPr>
            <p:cNvPr id="34" name="îs1îḑé">
              <a:extLst>
                <a:ext uri="{FF2B5EF4-FFF2-40B4-BE49-F238E27FC236}">
                  <a16:creationId xmlns:a16="http://schemas.microsoft.com/office/drawing/2014/main" id="{5ADB102B-6019-4D7F-A617-AABD080C9413}"/>
                </a:ext>
              </a:extLst>
            </p:cNvPr>
            <p:cNvSpPr txBox="1"/>
            <p:nvPr/>
          </p:nvSpPr>
          <p:spPr>
            <a:xfrm>
              <a:off x="5037292" y="2591222"/>
              <a:ext cx="527709" cy="461665"/>
            </a:xfrm>
            <a:prstGeom prst="rect">
              <a:avLst/>
            </a:prstGeom>
            <a:noFill/>
          </p:spPr>
          <p:txBody>
            <a:bodyPr wrap="square" lIns="91440" tIns="45720" rIns="91440" bIns="45720">
              <a:normAutofit fontScale="92500"/>
            </a:bodyPr>
            <a:lstStyle/>
            <a:p>
              <a:pPr algn="ctr"/>
              <a:r>
                <a:rPr lang="en-US" sz="2400" dirty="0">
                  <a:solidFill>
                    <a:schemeClr val="bg1"/>
                  </a:solidFill>
                  <a:cs typeface="+mn-ea"/>
                  <a:sym typeface="+mn-lt"/>
                </a:rPr>
                <a:t>01</a:t>
              </a:r>
            </a:p>
          </p:txBody>
        </p:sp>
        <p:sp>
          <p:nvSpPr>
            <p:cNvPr id="35" name="îŝļïḋè">
              <a:extLst>
                <a:ext uri="{FF2B5EF4-FFF2-40B4-BE49-F238E27FC236}">
                  <a16:creationId xmlns:a16="http://schemas.microsoft.com/office/drawing/2014/main" id="{BC2D9756-6C49-49CC-91C3-989EE3F8487A}"/>
                </a:ext>
              </a:extLst>
            </p:cNvPr>
            <p:cNvSpPr txBox="1"/>
            <p:nvPr/>
          </p:nvSpPr>
          <p:spPr>
            <a:xfrm>
              <a:off x="5197764" y="4012008"/>
              <a:ext cx="527709" cy="461665"/>
            </a:xfrm>
            <a:prstGeom prst="rect">
              <a:avLst/>
            </a:prstGeom>
            <a:noFill/>
          </p:spPr>
          <p:txBody>
            <a:bodyPr wrap="square" lIns="91440" tIns="45720" rIns="91440" bIns="45720">
              <a:normAutofit fontScale="92500"/>
            </a:bodyPr>
            <a:lstStyle/>
            <a:p>
              <a:pPr algn="ctr"/>
              <a:r>
                <a:rPr lang="en-US" sz="2400" dirty="0">
                  <a:solidFill>
                    <a:schemeClr val="bg1"/>
                  </a:solidFill>
                  <a:cs typeface="+mn-ea"/>
                  <a:sym typeface="+mn-lt"/>
                </a:rPr>
                <a:t>04</a:t>
              </a:r>
            </a:p>
          </p:txBody>
        </p:sp>
        <p:sp>
          <p:nvSpPr>
            <p:cNvPr id="36" name="íṣḷîḑe">
              <a:extLst>
                <a:ext uri="{FF2B5EF4-FFF2-40B4-BE49-F238E27FC236}">
                  <a16:creationId xmlns:a16="http://schemas.microsoft.com/office/drawing/2014/main" id="{85A50286-F2F7-4FB1-BBBA-9BB866F562A7}"/>
                </a:ext>
              </a:extLst>
            </p:cNvPr>
            <p:cNvSpPr txBox="1"/>
            <p:nvPr/>
          </p:nvSpPr>
          <p:spPr>
            <a:xfrm>
              <a:off x="6625524" y="3834410"/>
              <a:ext cx="527709" cy="461665"/>
            </a:xfrm>
            <a:prstGeom prst="rect">
              <a:avLst/>
            </a:prstGeom>
            <a:noFill/>
          </p:spPr>
          <p:txBody>
            <a:bodyPr wrap="square" lIns="91440" tIns="45720" rIns="91440" bIns="45720">
              <a:normAutofit fontScale="92500"/>
            </a:bodyPr>
            <a:lstStyle/>
            <a:p>
              <a:pPr algn="ctr"/>
              <a:r>
                <a:rPr lang="en-US" sz="2400" dirty="0">
                  <a:solidFill>
                    <a:schemeClr val="bg1"/>
                  </a:solidFill>
                  <a:cs typeface="+mn-ea"/>
                  <a:sym typeface="+mn-lt"/>
                </a:rPr>
                <a:t>03</a:t>
              </a:r>
            </a:p>
          </p:txBody>
        </p:sp>
      </p:grpSp>
      <p:sp>
        <p:nvSpPr>
          <p:cNvPr id="37" name="îS1ïďê">
            <a:extLst>
              <a:ext uri="{FF2B5EF4-FFF2-40B4-BE49-F238E27FC236}">
                <a16:creationId xmlns:a16="http://schemas.microsoft.com/office/drawing/2014/main" id="{BAF9BCFA-7CAC-4A28-8556-4B387D9CF6F6}"/>
              </a:ext>
            </a:extLst>
          </p:cNvPr>
          <p:cNvSpPr txBox="1"/>
          <p:nvPr/>
        </p:nvSpPr>
        <p:spPr>
          <a:xfrm>
            <a:off x="1312741" y="2015250"/>
            <a:ext cx="3011174" cy="392512"/>
          </a:xfrm>
          <a:prstGeom prst="rect">
            <a:avLst/>
          </a:prstGeom>
          <a:noFill/>
          <a:ln>
            <a:noFill/>
          </a:ln>
        </p:spPr>
        <p:txBody>
          <a:bodyPr wrap="square" lIns="91440" tIns="45720" rIns="91440" bIns="45720" anchor="t" anchorCtr="0">
            <a:normAutofit lnSpcReduction="10000"/>
          </a:bodyPr>
          <a:lstStyle/>
          <a:p>
            <a:pPr algn="r">
              <a:spcBef>
                <a:spcPct val="0"/>
              </a:spcBef>
            </a:pPr>
            <a:r>
              <a:rPr lang="zh-CN" altLang="en-US" sz="2000" b="1" dirty="0">
                <a:cs typeface="+mn-ea"/>
                <a:sym typeface="+mn-lt"/>
              </a:rPr>
              <a:t>设计难度大</a:t>
            </a:r>
            <a:endParaRPr lang="en-US" altLang="zh-CN" sz="2000" b="1" dirty="0">
              <a:cs typeface="+mn-ea"/>
              <a:sym typeface="+mn-lt"/>
            </a:endParaRPr>
          </a:p>
        </p:txBody>
      </p:sp>
      <p:sp>
        <p:nvSpPr>
          <p:cNvPr id="38" name="iṧ1ídé">
            <a:extLst>
              <a:ext uri="{FF2B5EF4-FFF2-40B4-BE49-F238E27FC236}">
                <a16:creationId xmlns:a16="http://schemas.microsoft.com/office/drawing/2014/main" id="{7C9E4465-2514-4785-86E4-293D9DE9460F}"/>
              </a:ext>
            </a:extLst>
          </p:cNvPr>
          <p:cNvSpPr txBox="1"/>
          <p:nvPr/>
        </p:nvSpPr>
        <p:spPr>
          <a:xfrm>
            <a:off x="1754459" y="2407761"/>
            <a:ext cx="2569456" cy="1175497"/>
          </a:xfrm>
          <a:prstGeom prst="rect">
            <a:avLst/>
          </a:prstGeom>
          <a:noFill/>
          <a:ln>
            <a:noFill/>
          </a:ln>
        </p:spPr>
        <p:txBody>
          <a:bodyPr wrap="square" lIns="91440" tIns="45720" rIns="91440" bIns="45720" anchor="t" anchorCtr="0">
            <a:noAutofit/>
          </a:bodyPr>
          <a:lstStyle/>
          <a:p>
            <a:pPr marL="0" marR="0" lvl="0" indent="0" algn="r" defTabSz="913765" rtl="0" eaLnBrk="1" fontAlgn="auto" latinLnBrk="0" hangingPunct="1">
              <a:lnSpc>
                <a:spcPct val="150000"/>
              </a:lnSpc>
              <a:spcBef>
                <a:spcPts val="0"/>
              </a:spcBef>
              <a:spcAft>
                <a:spcPts val="0"/>
              </a:spcAft>
              <a:buClrTx/>
              <a:buSzPct val="25000"/>
              <a:buFontTx/>
              <a:buNone/>
              <a:defRPr/>
            </a:pPr>
            <a:r>
              <a:rPr lang="zh-CN" altLang="en-US" sz="1600" dirty="0">
                <a:solidFill>
                  <a:srgbClr val="000000"/>
                </a:solidFill>
                <a:cs typeface="+mn-ea"/>
                <a:sym typeface="+mn-lt"/>
              </a:rPr>
              <a:t>多零件，多关节，多形态，</a:t>
            </a:r>
            <a:endParaRPr lang="en-US" altLang="zh-CN" sz="1600" dirty="0">
              <a:solidFill>
                <a:srgbClr val="000000"/>
              </a:solidFill>
              <a:cs typeface="+mn-ea"/>
              <a:sym typeface="+mn-lt"/>
            </a:endParaRPr>
          </a:p>
          <a:p>
            <a:pPr marL="0" marR="0" lvl="0" indent="0" algn="r" defTabSz="913765" rtl="0" eaLnBrk="1" fontAlgn="auto" latinLnBrk="0" hangingPunct="1">
              <a:lnSpc>
                <a:spcPct val="150000"/>
              </a:lnSpc>
              <a:spcBef>
                <a:spcPts val="0"/>
              </a:spcBef>
              <a:spcAft>
                <a:spcPts val="0"/>
              </a:spcAft>
              <a:buClrTx/>
              <a:buSzPct val="25000"/>
              <a:buFontTx/>
              <a:buNone/>
              <a:defRPr/>
            </a:pPr>
            <a:r>
              <a:rPr lang="zh-CN" altLang="en-US" sz="1600" dirty="0">
                <a:solidFill>
                  <a:srgbClr val="000000"/>
                </a:solidFill>
                <a:cs typeface="+mn-ea"/>
                <a:sym typeface="+mn-lt"/>
              </a:rPr>
              <a:t>既需细节注重设计，</a:t>
            </a:r>
            <a:endParaRPr lang="en-US" altLang="zh-CN" sz="1600" dirty="0">
              <a:solidFill>
                <a:srgbClr val="000000"/>
              </a:solidFill>
              <a:cs typeface="+mn-ea"/>
              <a:sym typeface="+mn-lt"/>
            </a:endParaRPr>
          </a:p>
          <a:p>
            <a:pPr marL="0" marR="0" lvl="0" indent="0" algn="r" defTabSz="913765" rtl="0" eaLnBrk="1" fontAlgn="auto" latinLnBrk="0" hangingPunct="1">
              <a:lnSpc>
                <a:spcPct val="150000"/>
              </a:lnSpc>
              <a:spcBef>
                <a:spcPts val="0"/>
              </a:spcBef>
              <a:spcAft>
                <a:spcPts val="0"/>
              </a:spcAft>
              <a:buClrTx/>
              <a:buSzPct val="25000"/>
              <a:buFontTx/>
              <a:buNone/>
              <a:defRPr/>
            </a:pPr>
            <a:r>
              <a:rPr lang="zh-CN" altLang="en-US" sz="1600" dirty="0">
                <a:solidFill>
                  <a:srgbClr val="000000"/>
                </a:solidFill>
                <a:cs typeface="+mn-ea"/>
                <a:sym typeface="+mn-lt"/>
              </a:rPr>
              <a:t>又需整体考量分析</a:t>
            </a:r>
            <a:endParaRPr lang="en-US" altLang="zh-CN" sz="1600" dirty="0">
              <a:solidFill>
                <a:srgbClr val="000000"/>
              </a:solidFill>
              <a:cs typeface="+mn-ea"/>
              <a:sym typeface="+mn-lt"/>
            </a:endParaRPr>
          </a:p>
        </p:txBody>
      </p:sp>
      <p:sp>
        <p:nvSpPr>
          <p:cNvPr id="39" name="i$liḓè">
            <a:extLst>
              <a:ext uri="{FF2B5EF4-FFF2-40B4-BE49-F238E27FC236}">
                <a16:creationId xmlns:a16="http://schemas.microsoft.com/office/drawing/2014/main" id="{CCA8D2CE-EF51-49AF-B6D7-BC681214A644}"/>
              </a:ext>
            </a:extLst>
          </p:cNvPr>
          <p:cNvSpPr txBox="1"/>
          <p:nvPr/>
        </p:nvSpPr>
        <p:spPr>
          <a:xfrm>
            <a:off x="1312741" y="4431592"/>
            <a:ext cx="3011174" cy="580152"/>
          </a:xfrm>
          <a:prstGeom prst="rect">
            <a:avLst/>
          </a:prstGeom>
          <a:noFill/>
          <a:ln>
            <a:noFill/>
          </a:ln>
        </p:spPr>
        <p:txBody>
          <a:bodyPr wrap="square" lIns="91440" tIns="45720" rIns="91440" bIns="45720" anchor="t" anchorCtr="0">
            <a:noAutofit/>
          </a:bodyPr>
          <a:lstStyle/>
          <a:p>
            <a:pPr marL="0" marR="0" lvl="0" indent="0" algn="r" defTabSz="913765" rtl="0" eaLnBrk="1" fontAlgn="auto" latinLnBrk="0" hangingPunct="1">
              <a:lnSpc>
                <a:spcPct val="150000"/>
              </a:lnSpc>
              <a:spcBef>
                <a:spcPts val="0"/>
              </a:spcBef>
              <a:spcAft>
                <a:spcPts val="0"/>
              </a:spcAft>
              <a:buClrTx/>
              <a:buSzPct val="25000"/>
              <a:buFontTx/>
              <a:buNone/>
              <a:defRPr/>
            </a:pPr>
            <a:r>
              <a:rPr kumimoji="0" lang="zh-CN" altLang="en-US" sz="2000" b="1" i="0" u="none" strike="noStrike" kern="1200" cap="none" spc="0" normalizeH="0" baseline="0" noProof="0" dirty="0">
                <a:ln>
                  <a:noFill/>
                </a:ln>
                <a:solidFill>
                  <a:srgbClr val="000000"/>
                </a:solidFill>
                <a:effectLst/>
                <a:uLnTx/>
                <a:uFillTx/>
                <a:cs typeface="+mn-ea"/>
                <a:sym typeface="+mn-lt"/>
              </a:rPr>
              <a:t>装配难度较大</a:t>
            </a:r>
            <a:endParaRPr kumimoji="0" lang="de-DE" altLang="zh-CN" sz="2000" b="1" i="0" u="none" strike="noStrike" kern="1200" cap="none" spc="0" normalizeH="0" baseline="0" noProof="0" dirty="0">
              <a:ln>
                <a:noFill/>
              </a:ln>
              <a:solidFill>
                <a:srgbClr val="000000"/>
              </a:solidFill>
              <a:effectLst/>
              <a:uLnTx/>
              <a:uFillTx/>
              <a:cs typeface="+mn-ea"/>
              <a:sym typeface="+mn-lt"/>
            </a:endParaRPr>
          </a:p>
        </p:txBody>
      </p:sp>
      <p:sp>
        <p:nvSpPr>
          <p:cNvPr id="44" name="îŝlîdê">
            <a:extLst>
              <a:ext uri="{FF2B5EF4-FFF2-40B4-BE49-F238E27FC236}">
                <a16:creationId xmlns:a16="http://schemas.microsoft.com/office/drawing/2014/main" id="{7F399422-4C78-4706-A78F-AEECF1919525}"/>
              </a:ext>
            </a:extLst>
          </p:cNvPr>
          <p:cNvSpPr txBox="1"/>
          <p:nvPr/>
        </p:nvSpPr>
        <p:spPr>
          <a:xfrm>
            <a:off x="1312741" y="5133051"/>
            <a:ext cx="3011174" cy="624918"/>
          </a:xfrm>
          <a:prstGeom prst="rect">
            <a:avLst/>
          </a:prstGeom>
          <a:noFill/>
          <a:ln>
            <a:noFill/>
          </a:ln>
        </p:spPr>
        <p:txBody>
          <a:bodyPr wrap="square" lIns="91440" tIns="45720" rIns="91440" bIns="45720" anchor="t" anchorCtr="0">
            <a:normAutofit/>
          </a:bodyPr>
          <a:lstStyle/>
          <a:p>
            <a:pPr algn="r">
              <a:spcBef>
                <a:spcPct val="0"/>
              </a:spcBef>
            </a:pPr>
            <a:r>
              <a:rPr lang="zh-CN" altLang="en-US" dirty="0">
                <a:cs typeface="+mn-ea"/>
                <a:sym typeface="+mn-lt"/>
              </a:rPr>
              <a:t>零部件数量大，关节多</a:t>
            </a:r>
            <a:endParaRPr lang="en-US" altLang="zh-CN" dirty="0">
              <a:cs typeface="+mn-ea"/>
              <a:sym typeface="+mn-lt"/>
            </a:endParaRPr>
          </a:p>
        </p:txBody>
      </p:sp>
      <p:sp>
        <p:nvSpPr>
          <p:cNvPr id="45" name="íṡḷîďê">
            <a:extLst>
              <a:ext uri="{FF2B5EF4-FFF2-40B4-BE49-F238E27FC236}">
                <a16:creationId xmlns:a16="http://schemas.microsoft.com/office/drawing/2014/main" id="{7C97938B-202F-411C-9D5C-40B1C603A609}"/>
              </a:ext>
            </a:extLst>
          </p:cNvPr>
          <p:cNvSpPr txBox="1"/>
          <p:nvPr/>
        </p:nvSpPr>
        <p:spPr>
          <a:xfrm>
            <a:off x="7868084" y="1851996"/>
            <a:ext cx="3011174" cy="555766"/>
          </a:xfrm>
          <a:prstGeom prst="rect">
            <a:avLst/>
          </a:prstGeom>
          <a:noFill/>
          <a:ln>
            <a:noFill/>
          </a:ln>
        </p:spPr>
        <p:txBody>
          <a:bodyPr wrap="square" lIns="91440" tIns="45720" rIns="91440" bIns="45720" anchor="t" anchorCtr="0">
            <a:noAutofit/>
          </a:bodyPr>
          <a:lstStyle/>
          <a:p>
            <a:pPr marL="0" marR="0" lvl="0" indent="0" defTabSz="913765" rtl="0" eaLnBrk="1" fontAlgn="auto" latinLnBrk="0" hangingPunct="1">
              <a:lnSpc>
                <a:spcPct val="150000"/>
              </a:lnSpc>
              <a:spcBef>
                <a:spcPts val="0"/>
              </a:spcBef>
              <a:spcAft>
                <a:spcPts val="0"/>
              </a:spcAft>
              <a:buClrTx/>
              <a:buSzPct val="25000"/>
              <a:buFontTx/>
              <a:buNone/>
              <a:defRPr/>
            </a:pPr>
            <a:r>
              <a:rPr lang="zh-CN" altLang="en-US" sz="2000" b="1" dirty="0">
                <a:solidFill>
                  <a:srgbClr val="000000"/>
                </a:solidFill>
                <a:cs typeface="+mn-ea"/>
                <a:sym typeface="+mn-lt"/>
              </a:rPr>
              <a:t>加工难度较大</a:t>
            </a:r>
            <a:endParaRPr kumimoji="0" lang="de-DE" altLang="zh-CN" sz="2000" b="1" i="0" u="none" strike="noStrike" kern="1200" cap="none" spc="0" normalizeH="0" baseline="0" noProof="0" dirty="0">
              <a:ln>
                <a:noFill/>
              </a:ln>
              <a:solidFill>
                <a:srgbClr val="000000"/>
              </a:solidFill>
              <a:effectLst/>
              <a:uLnTx/>
              <a:uFillTx/>
              <a:cs typeface="+mn-ea"/>
              <a:sym typeface="+mn-lt"/>
            </a:endParaRPr>
          </a:p>
        </p:txBody>
      </p:sp>
      <p:sp>
        <p:nvSpPr>
          <p:cNvPr id="46" name="ïṩľïdé">
            <a:extLst>
              <a:ext uri="{FF2B5EF4-FFF2-40B4-BE49-F238E27FC236}">
                <a16:creationId xmlns:a16="http://schemas.microsoft.com/office/drawing/2014/main" id="{8338F328-43F4-4CB2-9D17-BFE022F97D3A}"/>
              </a:ext>
            </a:extLst>
          </p:cNvPr>
          <p:cNvSpPr txBox="1"/>
          <p:nvPr/>
        </p:nvSpPr>
        <p:spPr>
          <a:xfrm>
            <a:off x="7868084" y="2438487"/>
            <a:ext cx="3011174" cy="555766"/>
          </a:xfrm>
          <a:prstGeom prst="rect">
            <a:avLst/>
          </a:prstGeom>
          <a:noFill/>
          <a:ln>
            <a:noFill/>
          </a:ln>
        </p:spPr>
        <p:txBody>
          <a:bodyPr wrap="square" lIns="91440" tIns="45720" rIns="91440" bIns="45720" anchor="t" anchorCtr="0">
            <a:noAutofit/>
          </a:bodyPr>
          <a:lstStyle/>
          <a:p>
            <a:pPr>
              <a:spcBef>
                <a:spcPct val="0"/>
              </a:spcBef>
            </a:pPr>
            <a:r>
              <a:rPr lang="zh-CN" altLang="en-US" dirty="0">
                <a:cs typeface="+mn-ea"/>
                <a:sym typeface="+mn-lt"/>
              </a:rPr>
              <a:t>零件异形较多，</a:t>
            </a:r>
            <a:endParaRPr lang="en-US" altLang="zh-CN" dirty="0">
              <a:cs typeface="+mn-ea"/>
              <a:sym typeface="+mn-lt"/>
            </a:endParaRPr>
          </a:p>
          <a:p>
            <a:pPr>
              <a:spcBef>
                <a:spcPct val="0"/>
              </a:spcBef>
            </a:pPr>
            <a:r>
              <a:rPr lang="zh-CN" altLang="en-US" dirty="0">
                <a:solidFill>
                  <a:srgbClr val="000000"/>
                </a:solidFill>
                <a:cs typeface="+mn-ea"/>
                <a:sym typeface="+mn-lt"/>
              </a:rPr>
              <a:t>需要多种加工方式叠加</a:t>
            </a:r>
            <a:endParaRPr lang="en-US" altLang="zh-CN" dirty="0">
              <a:solidFill>
                <a:srgbClr val="000000"/>
              </a:solidFill>
              <a:cs typeface="+mn-ea"/>
              <a:sym typeface="+mn-lt"/>
            </a:endParaRPr>
          </a:p>
          <a:p>
            <a:pPr>
              <a:spcBef>
                <a:spcPct val="0"/>
              </a:spcBef>
            </a:pPr>
            <a:endParaRPr lang="en-US" altLang="zh-CN" dirty="0">
              <a:cs typeface="+mn-ea"/>
              <a:sym typeface="+mn-lt"/>
            </a:endParaRPr>
          </a:p>
        </p:txBody>
      </p:sp>
      <p:sp>
        <p:nvSpPr>
          <p:cNvPr id="47" name="îṧlíḍé">
            <a:extLst>
              <a:ext uri="{FF2B5EF4-FFF2-40B4-BE49-F238E27FC236}">
                <a16:creationId xmlns:a16="http://schemas.microsoft.com/office/drawing/2014/main" id="{EF8E45F9-6560-4DD5-B8CB-5873BF85693A}"/>
              </a:ext>
            </a:extLst>
          </p:cNvPr>
          <p:cNvSpPr txBox="1"/>
          <p:nvPr/>
        </p:nvSpPr>
        <p:spPr>
          <a:xfrm>
            <a:off x="7868084" y="4386826"/>
            <a:ext cx="3011174" cy="555766"/>
          </a:xfrm>
          <a:prstGeom prst="rect">
            <a:avLst/>
          </a:prstGeom>
          <a:noFill/>
          <a:ln>
            <a:noFill/>
          </a:ln>
        </p:spPr>
        <p:txBody>
          <a:bodyPr wrap="square" lIns="91440" tIns="45720" rIns="91440" bIns="45720" anchor="t" anchorCtr="0">
            <a:noAutofit/>
          </a:bodyPr>
          <a:lstStyle/>
          <a:p>
            <a:pPr marL="0" marR="0" lvl="0" indent="0" defTabSz="913765" rtl="0" eaLnBrk="1" fontAlgn="auto" latinLnBrk="0" hangingPunct="1">
              <a:lnSpc>
                <a:spcPct val="150000"/>
              </a:lnSpc>
              <a:spcBef>
                <a:spcPts val="0"/>
              </a:spcBef>
              <a:spcAft>
                <a:spcPts val="0"/>
              </a:spcAft>
              <a:buClrTx/>
              <a:buSzPct val="25000"/>
              <a:buFontTx/>
              <a:buNone/>
              <a:defRPr/>
            </a:pPr>
            <a:r>
              <a:rPr kumimoji="0" lang="zh-CN" altLang="en-US" sz="2000" b="1" i="0" u="none" strike="noStrike" kern="1200" cap="none" spc="0" normalizeH="0" baseline="0" noProof="0" dirty="0">
                <a:ln>
                  <a:noFill/>
                </a:ln>
                <a:solidFill>
                  <a:srgbClr val="000000"/>
                </a:solidFill>
                <a:effectLst/>
                <a:uLnTx/>
                <a:uFillTx/>
                <a:cs typeface="+mn-ea"/>
                <a:sym typeface="+mn-lt"/>
              </a:rPr>
              <a:t>加工精度要求高</a:t>
            </a:r>
            <a:endParaRPr kumimoji="0" lang="de-DE" altLang="zh-CN" sz="2000" b="1" i="0" u="none" strike="noStrike" kern="1200" cap="none" spc="0" normalizeH="0" baseline="0" noProof="0" dirty="0">
              <a:ln>
                <a:noFill/>
              </a:ln>
              <a:solidFill>
                <a:srgbClr val="000000"/>
              </a:solidFill>
              <a:effectLst/>
              <a:uLnTx/>
              <a:uFillTx/>
              <a:cs typeface="+mn-ea"/>
              <a:sym typeface="+mn-lt"/>
            </a:endParaRPr>
          </a:p>
        </p:txBody>
      </p:sp>
      <p:sp>
        <p:nvSpPr>
          <p:cNvPr id="48" name="ísļïḑê">
            <a:extLst>
              <a:ext uri="{FF2B5EF4-FFF2-40B4-BE49-F238E27FC236}">
                <a16:creationId xmlns:a16="http://schemas.microsoft.com/office/drawing/2014/main" id="{33E7E5FE-A127-4E0B-8DF2-E805AC3D178E}"/>
              </a:ext>
            </a:extLst>
          </p:cNvPr>
          <p:cNvSpPr txBox="1"/>
          <p:nvPr/>
        </p:nvSpPr>
        <p:spPr>
          <a:xfrm>
            <a:off x="7868084" y="5011744"/>
            <a:ext cx="3011174" cy="624918"/>
          </a:xfrm>
          <a:prstGeom prst="rect">
            <a:avLst/>
          </a:prstGeom>
          <a:noFill/>
          <a:ln>
            <a:noFill/>
          </a:ln>
        </p:spPr>
        <p:txBody>
          <a:bodyPr wrap="square" lIns="91440" tIns="45720" rIns="91440" bIns="45720" anchor="t" anchorCtr="0">
            <a:normAutofit lnSpcReduction="10000"/>
          </a:bodyPr>
          <a:lstStyle/>
          <a:p>
            <a:pPr>
              <a:spcBef>
                <a:spcPct val="0"/>
              </a:spcBef>
            </a:pPr>
            <a:r>
              <a:rPr lang="zh-CN" altLang="en-US" dirty="0">
                <a:cs typeface="+mn-ea"/>
                <a:sym typeface="+mn-lt"/>
              </a:rPr>
              <a:t>活动机关丰富，</a:t>
            </a:r>
            <a:endParaRPr lang="en-US" altLang="zh-CN" dirty="0">
              <a:cs typeface="+mn-ea"/>
              <a:sym typeface="+mn-lt"/>
            </a:endParaRPr>
          </a:p>
          <a:p>
            <a:pPr>
              <a:spcBef>
                <a:spcPct val="0"/>
              </a:spcBef>
            </a:pPr>
            <a:r>
              <a:rPr lang="zh-CN" altLang="en-US" dirty="0">
                <a:solidFill>
                  <a:srgbClr val="000000"/>
                </a:solidFill>
                <a:cs typeface="+mn-ea"/>
                <a:sym typeface="+mn-lt"/>
              </a:rPr>
              <a:t>需</a:t>
            </a:r>
            <a:r>
              <a:rPr kumimoji="0" lang="zh-CN" altLang="en-US" b="0" i="0" u="none" strike="noStrike" kern="1200" cap="none" spc="0" normalizeH="0" baseline="0" noProof="0" dirty="0">
                <a:ln>
                  <a:noFill/>
                </a:ln>
                <a:solidFill>
                  <a:srgbClr val="000000"/>
                </a:solidFill>
                <a:effectLst/>
                <a:uLnTx/>
                <a:uFillTx/>
                <a:cs typeface="+mn-ea"/>
                <a:sym typeface="+mn-lt"/>
              </a:rPr>
              <a:t>保证关节活动容易且可控</a:t>
            </a:r>
            <a:endParaRPr lang="en-US" altLang="zh-CN" dirty="0">
              <a:cs typeface="+mn-ea"/>
              <a:sym typeface="+mn-lt"/>
            </a:endParaRPr>
          </a:p>
        </p:txBody>
      </p:sp>
    </p:spTree>
    <p:extLst>
      <p:ext uri="{BB962C8B-B14F-4D97-AF65-F5344CB8AC3E}">
        <p14:creationId xmlns:p14="http://schemas.microsoft.com/office/powerpoint/2010/main" val="412253369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6="http://schemas.microsoft.com/office/drawing/2014/main">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6B66517A-2405-4ECC-AC8C-61EDDE69A303}"/>
              </a:ext>
            </a:extLst>
          </p:cNvPr>
          <p:cNvSpPr/>
          <p:nvPr/>
        </p:nvSpPr>
        <p:spPr>
          <a:xfrm>
            <a:off x="3815602" y="1319726"/>
            <a:ext cx="4560795" cy="459075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12" name="直接连接符 11">
            <a:extLst>
              <a:ext uri="{FF2B5EF4-FFF2-40B4-BE49-F238E27FC236}">
                <a16:creationId xmlns:a16="http://schemas.microsoft.com/office/drawing/2014/main" id="{EF9A9387-78D1-4E26-BAB2-80FF55A06A9B}"/>
              </a:ext>
            </a:extLst>
          </p:cNvPr>
          <p:cNvCxnSpPr>
            <a:cxnSpLocks/>
          </p:cNvCxnSpPr>
          <p:nvPr/>
        </p:nvCxnSpPr>
        <p:spPr>
          <a:xfrm>
            <a:off x="4400826" y="3615103"/>
            <a:ext cx="3390347"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0B591A3F-89AB-4C73-9392-C973102A4F6C}"/>
              </a:ext>
            </a:extLst>
          </p:cNvPr>
          <p:cNvSpPr txBox="1"/>
          <p:nvPr/>
        </p:nvSpPr>
        <p:spPr>
          <a:xfrm>
            <a:off x="5056702" y="1754907"/>
            <a:ext cx="2078593" cy="1862048"/>
          </a:xfrm>
          <a:prstGeom prst="rect">
            <a:avLst/>
          </a:prstGeom>
          <a:noFill/>
        </p:spPr>
        <p:txBody>
          <a:bodyPr wrap="square" rtlCol="0">
            <a:spAutoFit/>
          </a:bodyPr>
          <a:lstStyle/>
          <a:p>
            <a:pPr algn="dist"/>
            <a:r>
              <a:rPr lang="en-US" altLang="zh-CN" sz="11500" b="1" dirty="0">
                <a:effectLst>
                  <a:outerShdw blurRad="38100" dist="38100" dir="2700000" algn="tl">
                    <a:srgbClr val="000000">
                      <a:alpha val="43137"/>
                    </a:srgbClr>
                  </a:outerShdw>
                </a:effectLst>
                <a:cs typeface="+mn-ea"/>
                <a:sym typeface="+mn-lt"/>
              </a:rPr>
              <a:t>03</a:t>
            </a:r>
            <a:endParaRPr lang="zh-CN" altLang="en-US" sz="11500" b="1" dirty="0">
              <a:effectLst>
                <a:outerShdw blurRad="38100" dist="38100" dir="2700000" algn="tl">
                  <a:srgbClr val="000000">
                    <a:alpha val="43137"/>
                  </a:srgbClr>
                </a:outerShdw>
              </a:effectLst>
              <a:cs typeface="+mn-ea"/>
              <a:sym typeface="+mn-lt"/>
            </a:endParaRPr>
          </a:p>
        </p:txBody>
      </p:sp>
      <p:sp>
        <p:nvSpPr>
          <p:cNvPr id="14" name="文本框 13">
            <a:extLst>
              <a:ext uri="{FF2B5EF4-FFF2-40B4-BE49-F238E27FC236}">
                <a16:creationId xmlns:a16="http://schemas.microsoft.com/office/drawing/2014/main" id="{9735A77F-E5D5-43FB-8934-2C5CC1F0D5AC}"/>
              </a:ext>
            </a:extLst>
          </p:cNvPr>
          <p:cNvSpPr txBox="1"/>
          <p:nvPr/>
        </p:nvSpPr>
        <p:spPr>
          <a:xfrm>
            <a:off x="4400824" y="3790493"/>
            <a:ext cx="3390348" cy="1015663"/>
          </a:xfrm>
          <a:prstGeom prst="rect">
            <a:avLst/>
          </a:prstGeom>
          <a:noFill/>
        </p:spPr>
        <p:txBody>
          <a:bodyPr wrap="square" rtlCol="0">
            <a:spAutoFit/>
          </a:bodyPr>
          <a:lstStyle>
            <a:defPPr>
              <a:defRPr lang="en-US"/>
            </a:defPPr>
            <a:lvl1pPr algn="dist">
              <a:defRPr sz="6000" b="1">
                <a:effectLst>
                  <a:outerShdw blurRad="38100" dist="38100" dir="2700000" algn="tl">
                    <a:srgbClr val="000000">
                      <a:alpha val="43137"/>
                    </a:srgbClr>
                  </a:outerShdw>
                </a:effectLst>
                <a:cs typeface="+mn-ea"/>
              </a:defRPr>
            </a:lvl1pPr>
          </a:lstStyle>
          <a:p>
            <a:r>
              <a:rPr lang="zh-CN" altLang="en-US" dirty="0">
                <a:sym typeface="+mn-lt"/>
              </a:rPr>
              <a:t>分工安排</a:t>
            </a:r>
          </a:p>
        </p:txBody>
      </p:sp>
      <p:sp>
        <p:nvSpPr>
          <p:cNvPr id="15" name="椭圆 14">
            <a:extLst>
              <a:ext uri="{FF2B5EF4-FFF2-40B4-BE49-F238E27FC236}">
                <a16:creationId xmlns:a16="http://schemas.microsoft.com/office/drawing/2014/main" id="{2039ED81-6D73-468A-929D-EC5C9517D2E1}"/>
              </a:ext>
            </a:extLst>
          </p:cNvPr>
          <p:cNvSpPr/>
          <p:nvPr/>
        </p:nvSpPr>
        <p:spPr>
          <a:xfrm>
            <a:off x="3579032" y="1197778"/>
            <a:ext cx="557130" cy="557130"/>
          </a:xfrm>
          <a:prstGeom prst="ellipse">
            <a:avLst/>
          </a:prstGeom>
          <a:solidFill>
            <a:srgbClr val="43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a:extLst>
              <a:ext uri="{FF2B5EF4-FFF2-40B4-BE49-F238E27FC236}">
                <a16:creationId xmlns:a16="http://schemas.microsoft.com/office/drawing/2014/main" id="{6F0E6BF6-89E9-40D5-BC8E-4DE212C0B7C6}"/>
              </a:ext>
            </a:extLst>
          </p:cNvPr>
          <p:cNvSpPr/>
          <p:nvPr/>
        </p:nvSpPr>
        <p:spPr>
          <a:xfrm>
            <a:off x="2498052" y="842178"/>
            <a:ext cx="557130" cy="557130"/>
          </a:xfrm>
          <a:prstGeom prst="ellipse">
            <a:avLst/>
          </a:prstGeom>
          <a:solidFill>
            <a:srgbClr val="43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a:extLst>
              <a:ext uri="{FF2B5EF4-FFF2-40B4-BE49-F238E27FC236}">
                <a16:creationId xmlns:a16="http://schemas.microsoft.com/office/drawing/2014/main" id="{C57C8223-BCF3-4F45-9A73-A6AD551CCE78}"/>
              </a:ext>
            </a:extLst>
          </p:cNvPr>
          <p:cNvSpPr/>
          <p:nvPr/>
        </p:nvSpPr>
        <p:spPr>
          <a:xfrm>
            <a:off x="2498051" y="1754907"/>
            <a:ext cx="913467" cy="913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a:extLst>
              <a:ext uri="{FF2B5EF4-FFF2-40B4-BE49-F238E27FC236}">
                <a16:creationId xmlns:a16="http://schemas.microsoft.com/office/drawing/2014/main" id="{037EB7B6-9237-4E24-9CA9-B4E565F97403}"/>
              </a:ext>
            </a:extLst>
          </p:cNvPr>
          <p:cNvSpPr/>
          <p:nvPr/>
        </p:nvSpPr>
        <p:spPr>
          <a:xfrm>
            <a:off x="8156233" y="5118961"/>
            <a:ext cx="913467" cy="913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a:extLst>
              <a:ext uri="{FF2B5EF4-FFF2-40B4-BE49-F238E27FC236}">
                <a16:creationId xmlns:a16="http://schemas.microsoft.com/office/drawing/2014/main" id="{6D3D2759-39DC-486E-9C8D-F858EAFEB148}"/>
              </a:ext>
            </a:extLst>
          </p:cNvPr>
          <p:cNvSpPr/>
          <p:nvPr/>
        </p:nvSpPr>
        <p:spPr>
          <a:xfrm>
            <a:off x="9024820" y="4344491"/>
            <a:ext cx="913467" cy="913467"/>
          </a:xfrm>
          <a:prstGeom prst="ellipse">
            <a:avLst/>
          </a:prstGeom>
          <a:solidFill>
            <a:srgbClr val="43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椭圆 19">
            <a:extLst>
              <a:ext uri="{FF2B5EF4-FFF2-40B4-BE49-F238E27FC236}">
                <a16:creationId xmlns:a16="http://schemas.microsoft.com/office/drawing/2014/main" id="{0B083726-9DBF-45AA-9FAB-4A45EFB46A7B}"/>
              </a:ext>
            </a:extLst>
          </p:cNvPr>
          <p:cNvSpPr/>
          <p:nvPr/>
        </p:nvSpPr>
        <p:spPr>
          <a:xfrm>
            <a:off x="9659722" y="5575694"/>
            <a:ext cx="557130" cy="557130"/>
          </a:xfrm>
          <a:prstGeom prst="ellipse">
            <a:avLst/>
          </a:prstGeom>
          <a:solidFill>
            <a:srgbClr val="43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225851661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6="http://schemas.microsoft.com/office/drawing/2014/main"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 calcmode="lin" valueType="num">
                                      <p:cBhvr>
                                        <p:cTn id="9" dur="1000" fill="hold"/>
                                        <p:tgtEl>
                                          <p:spTgt spid="15"/>
                                        </p:tgtEl>
                                        <p:attrNameLst>
                                          <p:attrName>style.rotation</p:attrName>
                                        </p:attrNameLst>
                                      </p:cBhvr>
                                      <p:tavLst>
                                        <p:tav tm="0">
                                          <p:val>
                                            <p:fltVal val="90"/>
                                          </p:val>
                                        </p:tav>
                                        <p:tav tm="100000">
                                          <p:val>
                                            <p:fltVal val="0"/>
                                          </p:val>
                                        </p:tav>
                                      </p:tavLst>
                                    </p:anim>
                                    <p:animEffect transition="in" filter="fade">
                                      <p:cBhvr>
                                        <p:cTn id="10" dur="1000"/>
                                        <p:tgtEl>
                                          <p:spTgt spid="1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1000" fill="hold"/>
                                        <p:tgtEl>
                                          <p:spTgt spid="16"/>
                                        </p:tgtEl>
                                        <p:attrNameLst>
                                          <p:attrName>ppt_w</p:attrName>
                                        </p:attrNameLst>
                                      </p:cBhvr>
                                      <p:tavLst>
                                        <p:tav tm="0">
                                          <p:val>
                                            <p:fltVal val="0"/>
                                          </p:val>
                                        </p:tav>
                                        <p:tav tm="100000">
                                          <p:val>
                                            <p:strVal val="#ppt_w"/>
                                          </p:val>
                                        </p:tav>
                                      </p:tavLst>
                                    </p:anim>
                                    <p:anim calcmode="lin" valueType="num">
                                      <p:cBhvr>
                                        <p:cTn id="14" dur="1000" fill="hold"/>
                                        <p:tgtEl>
                                          <p:spTgt spid="16"/>
                                        </p:tgtEl>
                                        <p:attrNameLst>
                                          <p:attrName>ppt_h</p:attrName>
                                        </p:attrNameLst>
                                      </p:cBhvr>
                                      <p:tavLst>
                                        <p:tav tm="0">
                                          <p:val>
                                            <p:fltVal val="0"/>
                                          </p:val>
                                        </p:tav>
                                        <p:tav tm="100000">
                                          <p:val>
                                            <p:strVal val="#ppt_h"/>
                                          </p:val>
                                        </p:tav>
                                      </p:tavLst>
                                    </p:anim>
                                    <p:anim calcmode="lin" valueType="num">
                                      <p:cBhvr>
                                        <p:cTn id="15" dur="1000" fill="hold"/>
                                        <p:tgtEl>
                                          <p:spTgt spid="16"/>
                                        </p:tgtEl>
                                        <p:attrNameLst>
                                          <p:attrName>style.rotation</p:attrName>
                                        </p:attrNameLst>
                                      </p:cBhvr>
                                      <p:tavLst>
                                        <p:tav tm="0">
                                          <p:val>
                                            <p:fltVal val="90"/>
                                          </p:val>
                                        </p:tav>
                                        <p:tav tm="100000">
                                          <p:val>
                                            <p:fltVal val="0"/>
                                          </p:val>
                                        </p:tav>
                                      </p:tavLst>
                                    </p:anim>
                                    <p:animEffect transition="in" filter="fade">
                                      <p:cBhvr>
                                        <p:cTn id="16" dur="1000"/>
                                        <p:tgtEl>
                                          <p:spTgt spid="16"/>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1000" fill="hold"/>
                                        <p:tgtEl>
                                          <p:spTgt spid="17"/>
                                        </p:tgtEl>
                                        <p:attrNameLst>
                                          <p:attrName>ppt_w</p:attrName>
                                        </p:attrNameLst>
                                      </p:cBhvr>
                                      <p:tavLst>
                                        <p:tav tm="0">
                                          <p:val>
                                            <p:fltVal val="0"/>
                                          </p:val>
                                        </p:tav>
                                        <p:tav tm="100000">
                                          <p:val>
                                            <p:strVal val="#ppt_w"/>
                                          </p:val>
                                        </p:tav>
                                      </p:tavLst>
                                    </p:anim>
                                    <p:anim calcmode="lin" valueType="num">
                                      <p:cBhvr>
                                        <p:cTn id="20" dur="1000" fill="hold"/>
                                        <p:tgtEl>
                                          <p:spTgt spid="17"/>
                                        </p:tgtEl>
                                        <p:attrNameLst>
                                          <p:attrName>ppt_h</p:attrName>
                                        </p:attrNameLst>
                                      </p:cBhvr>
                                      <p:tavLst>
                                        <p:tav tm="0">
                                          <p:val>
                                            <p:fltVal val="0"/>
                                          </p:val>
                                        </p:tav>
                                        <p:tav tm="100000">
                                          <p:val>
                                            <p:strVal val="#ppt_h"/>
                                          </p:val>
                                        </p:tav>
                                      </p:tavLst>
                                    </p:anim>
                                    <p:anim calcmode="lin" valueType="num">
                                      <p:cBhvr>
                                        <p:cTn id="21" dur="1000" fill="hold"/>
                                        <p:tgtEl>
                                          <p:spTgt spid="17"/>
                                        </p:tgtEl>
                                        <p:attrNameLst>
                                          <p:attrName>style.rotation</p:attrName>
                                        </p:attrNameLst>
                                      </p:cBhvr>
                                      <p:tavLst>
                                        <p:tav tm="0">
                                          <p:val>
                                            <p:fltVal val="90"/>
                                          </p:val>
                                        </p:tav>
                                        <p:tav tm="100000">
                                          <p:val>
                                            <p:fltVal val="0"/>
                                          </p:val>
                                        </p:tav>
                                      </p:tavLst>
                                    </p:anim>
                                    <p:animEffect transition="in" filter="fade">
                                      <p:cBhvr>
                                        <p:cTn id="22" dur="1000"/>
                                        <p:tgtEl>
                                          <p:spTgt spid="17"/>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1000" fill="hold"/>
                                        <p:tgtEl>
                                          <p:spTgt spid="4"/>
                                        </p:tgtEl>
                                        <p:attrNameLst>
                                          <p:attrName>ppt_w</p:attrName>
                                        </p:attrNameLst>
                                      </p:cBhvr>
                                      <p:tavLst>
                                        <p:tav tm="0">
                                          <p:val>
                                            <p:fltVal val="0"/>
                                          </p:val>
                                        </p:tav>
                                        <p:tav tm="100000">
                                          <p:val>
                                            <p:strVal val="#ppt_w"/>
                                          </p:val>
                                        </p:tav>
                                      </p:tavLst>
                                    </p:anim>
                                    <p:anim calcmode="lin" valueType="num">
                                      <p:cBhvr>
                                        <p:cTn id="26" dur="1000" fill="hold"/>
                                        <p:tgtEl>
                                          <p:spTgt spid="4"/>
                                        </p:tgtEl>
                                        <p:attrNameLst>
                                          <p:attrName>ppt_h</p:attrName>
                                        </p:attrNameLst>
                                      </p:cBhvr>
                                      <p:tavLst>
                                        <p:tav tm="0">
                                          <p:val>
                                            <p:fltVal val="0"/>
                                          </p:val>
                                        </p:tav>
                                        <p:tav tm="100000">
                                          <p:val>
                                            <p:strVal val="#ppt_h"/>
                                          </p:val>
                                        </p:tav>
                                      </p:tavLst>
                                    </p:anim>
                                    <p:anim calcmode="lin" valueType="num">
                                      <p:cBhvr>
                                        <p:cTn id="27" dur="1000" fill="hold"/>
                                        <p:tgtEl>
                                          <p:spTgt spid="4"/>
                                        </p:tgtEl>
                                        <p:attrNameLst>
                                          <p:attrName>style.rotation</p:attrName>
                                        </p:attrNameLst>
                                      </p:cBhvr>
                                      <p:tavLst>
                                        <p:tav tm="0">
                                          <p:val>
                                            <p:fltVal val="90"/>
                                          </p:val>
                                        </p:tav>
                                        <p:tav tm="100000">
                                          <p:val>
                                            <p:fltVal val="0"/>
                                          </p:val>
                                        </p:tav>
                                      </p:tavLst>
                                    </p:anim>
                                    <p:animEffect transition="in" filter="fade">
                                      <p:cBhvr>
                                        <p:cTn id="28" dur="1000"/>
                                        <p:tgtEl>
                                          <p:spTgt spid="4"/>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1000" fill="hold"/>
                                        <p:tgtEl>
                                          <p:spTgt spid="18"/>
                                        </p:tgtEl>
                                        <p:attrNameLst>
                                          <p:attrName>ppt_w</p:attrName>
                                        </p:attrNameLst>
                                      </p:cBhvr>
                                      <p:tavLst>
                                        <p:tav tm="0">
                                          <p:val>
                                            <p:fltVal val="0"/>
                                          </p:val>
                                        </p:tav>
                                        <p:tav tm="100000">
                                          <p:val>
                                            <p:strVal val="#ppt_w"/>
                                          </p:val>
                                        </p:tav>
                                      </p:tavLst>
                                    </p:anim>
                                    <p:anim calcmode="lin" valueType="num">
                                      <p:cBhvr>
                                        <p:cTn id="32" dur="1000" fill="hold"/>
                                        <p:tgtEl>
                                          <p:spTgt spid="18"/>
                                        </p:tgtEl>
                                        <p:attrNameLst>
                                          <p:attrName>ppt_h</p:attrName>
                                        </p:attrNameLst>
                                      </p:cBhvr>
                                      <p:tavLst>
                                        <p:tav tm="0">
                                          <p:val>
                                            <p:fltVal val="0"/>
                                          </p:val>
                                        </p:tav>
                                        <p:tav tm="100000">
                                          <p:val>
                                            <p:strVal val="#ppt_h"/>
                                          </p:val>
                                        </p:tav>
                                      </p:tavLst>
                                    </p:anim>
                                    <p:anim calcmode="lin" valueType="num">
                                      <p:cBhvr>
                                        <p:cTn id="33" dur="1000" fill="hold"/>
                                        <p:tgtEl>
                                          <p:spTgt spid="18"/>
                                        </p:tgtEl>
                                        <p:attrNameLst>
                                          <p:attrName>style.rotation</p:attrName>
                                        </p:attrNameLst>
                                      </p:cBhvr>
                                      <p:tavLst>
                                        <p:tav tm="0">
                                          <p:val>
                                            <p:fltVal val="90"/>
                                          </p:val>
                                        </p:tav>
                                        <p:tav tm="100000">
                                          <p:val>
                                            <p:fltVal val="0"/>
                                          </p:val>
                                        </p:tav>
                                      </p:tavLst>
                                    </p:anim>
                                    <p:animEffect transition="in" filter="fade">
                                      <p:cBhvr>
                                        <p:cTn id="34" dur="1000"/>
                                        <p:tgtEl>
                                          <p:spTgt spid="18"/>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p:cTn id="37" dur="1000" fill="hold"/>
                                        <p:tgtEl>
                                          <p:spTgt spid="19"/>
                                        </p:tgtEl>
                                        <p:attrNameLst>
                                          <p:attrName>ppt_w</p:attrName>
                                        </p:attrNameLst>
                                      </p:cBhvr>
                                      <p:tavLst>
                                        <p:tav tm="0">
                                          <p:val>
                                            <p:fltVal val="0"/>
                                          </p:val>
                                        </p:tav>
                                        <p:tav tm="100000">
                                          <p:val>
                                            <p:strVal val="#ppt_w"/>
                                          </p:val>
                                        </p:tav>
                                      </p:tavLst>
                                    </p:anim>
                                    <p:anim calcmode="lin" valueType="num">
                                      <p:cBhvr>
                                        <p:cTn id="38" dur="1000" fill="hold"/>
                                        <p:tgtEl>
                                          <p:spTgt spid="19"/>
                                        </p:tgtEl>
                                        <p:attrNameLst>
                                          <p:attrName>ppt_h</p:attrName>
                                        </p:attrNameLst>
                                      </p:cBhvr>
                                      <p:tavLst>
                                        <p:tav tm="0">
                                          <p:val>
                                            <p:fltVal val="0"/>
                                          </p:val>
                                        </p:tav>
                                        <p:tav tm="100000">
                                          <p:val>
                                            <p:strVal val="#ppt_h"/>
                                          </p:val>
                                        </p:tav>
                                      </p:tavLst>
                                    </p:anim>
                                    <p:anim calcmode="lin" valueType="num">
                                      <p:cBhvr>
                                        <p:cTn id="39" dur="1000" fill="hold"/>
                                        <p:tgtEl>
                                          <p:spTgt spid="19"/>
                                        </p:tgtEl>
                                        <p:attrNameLst>
                                          <p:attrName>style.rotation</p:attrName>
                                        </p:attrNameLst>
                                      </p:cBhvr>
                                      <p:tavLst>
                                        <p:tav tm="0">
                                          <p:val>
                                            <p:fltVal val="90"/>
                                          </p:val>
                                        </p:tav>
                                        <p:tav tm="100000">
                                          <p:val>
                                            <p:fltVal val="0"/>
                                          </p:val>
                                        </p:tav>
                                      </p:tavLst>
                                    </p:anim>
                                    <p:animEffect transition="in" filter="fade">
                                      <p:cBhvr>
                                        <p:cTn id="40" dur="1000"/>
                                        <p:tgtEl>
                                          <p:spTgt spid="19"/>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p:cTn id="43" dur="1000" fill="hold"/>
                                        <p:tgtEl>
                                          <p:spTgt spid="20"/>
                                        </p:tgtEl>
                                        <p:attrNameLst>
                                          <p:attrName>ppt_w</p:attrName>
                                        </p:attrNameLst>
                                      </p:cBhvr>
                                      <p:tavLst>
                                        <p:tav tm="0">
                                          <p:val>
                                            <p:fltVal val="0"/>
                                          </p:val>
                                        </p:tav>
                                        <p:tav tm="100000">
                                          <p:val>
                                            <p:strVal val="#ppt_w"/>
                                          </p:val>
                                        </p:tav>
                                      </p:tavLst>
                                    </p:anim>
                                    <p:anim calcmode="lin" valueType="num">
                                      <p:cBhvr>
                                        <p:cTn id="44" dur="1000" fill="hold"/>
                                        <p:tgtEl>
                                          <p:spTgt spid="20"/>
                                        </p:tgtEl>
                                        <p:attrNameLst>
                                          <p:attrName>ppt_h</p:attrName>
                                        </p:attrNameLst>
                                      </p:cBhvr>
                                      <p:tavLst>
                                        <p:tav tm="0">
                                          <p:val>
                                            <p:fltVal val="0"/>
                                          </p:val>
                                        </p:tav>
                                        <p:tav tm="100000">
                                          <p:val>
                                            <p:strVal val="#ppt_h"/>
                                          </p:val>
                                        </p:tav>
                                      </p:tavLst>
                                    </p:anim>
                                    <p:anim calcmode="lin" valueType="num">
                                      <p:cBhvr>
                                        <p:cTn id="45" dur="1000" fill="hold"/>
                                        <p:tgtEl>
                                          <p:spTgt spid="20"/>
                                        </p:tgtEl>
                                        <p:attrNameLst>
                                          <p:attrName>style.rotation</p:attrName>
                                        </p:attrNameLst>
                                      </p:cBhvr>
                                      <p:tavLst>
                                        <p:tav tm="0">
                                          <p:val>
                                            <p:fltVal val="90"/>
                                          </p:val>
                                        </p:tav>
                                        <p:tav tm="100000">
                                          <p:val>
                                            <p:fltVal val="0"/>
                                          </p:val>
                                        </p:tav>
                                      </p:tavLst>
                                    </p:anim>
                                    <p:animEffect transition="in" filter="fade">
                                      <p:cBhvr>
                                        <p:cTn id="46" dur="1000"/>
                                        <p:tgtEl>
                                          <p:spTgt spid="20"/>
                                        </p:tgtEl>
                                      </p:cBhvr>
                                    </p:animEffect>
                                  </p:childTnLst>
                                </p:cTn>
                              </p:par>
                              <p:par>
                                <p:cTn id="47" presetID="42"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1000"/>
                                        <p:tgtEl>
                                          <p:spTgt spid="12"/>
                                        </p:tgtEl>
                                      </p:cBhvr>
                                    </p:animEffect>
                                    <p:anim calcmode="lin" valueType="num">
                                      <p:cBhvr>
                                        <p:cTn id="50" dur="1000" fill="hold"/>
                                        <p:tgtEl>
                                          <p:spTgt spid="12"/>
                                        </p:tgtEl>
                                        <p:attrNameLst>
                                          <p:attrName>ppt_x</p:attrName>
                                        </p:attrNameLst>
                                      </p:cBhvr>
                                      <p:tavLst>
                                        <p:tav tm="0">
                                          <p:val>
                                            <p:strVal val="#ppt_x"/>
                                          </p:val>
                                        </p:tav>
                                        <p:tav tm="100000">
                                          <p:val>
                                            <p:strVal val="#ppt_x"/>
                                          </p:val>
                                        </p:tav>
                                      </p:tavLst>
                                    </p:anim>
                                    <p:anim calcmode="lin" valueType="num">
                                      <p:cBhvr>
                                        <p:cTn id="51" dur="1000" fill="hold"/>
                                        <p:tgtEl>
                                          <p:spTgt spid="1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1000"/>
                                        <p:tgtEl>
                                          <p:spTgt spid="13"/>
                                        </p:tgtEl>
                                      </p:cBhvr>
                                    </p:animEffect>
                                    <p:anim calcmode="lin" valueType="num">
                                      <p:cBhvr>
                                        <p:cTn id="55" dur="1000" fill="hold"/>
                                        <p:tgtEl>
                                          <p:spTgt spid="13"/>
                                        </p:tgtEl>
                                        <p:attrNameLst>
                                          <p:attrName>ppt_x</p:attrName>
                                        </p:attrNameLst>
                                      </p:cBhvr>
                                      <p:tavLst>
                                        <p:tav tm="0">
                                          <p:val>
                                            <p:strVal val="#ppt_x"/>
                                          </p:val>
                                        </p:tav>
                                        <p:tav tm="100000">
                                          <p:val>
                                            <p:strVal val="#ppt_x"/>
                                          </p:val>
                                        </p:tav>
                                      </p:tavLst>
                                    </p:anim>
                                    <p:anim calcmode="lin" valueType="num">
                                      <p:cBhvr>
                                        <p:cTn id="56" dur="1000" fill="hold"/>
                                        <p:tgtEl>
                                          <p:spTgt spid="1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1000"/>
                                        <p:tgtEl>
                                          <p:spTgt spid="14"/>
                                        </p:tgtEl>
                                      </p:cBhvr>
                                    </p:animEffect>
                                    <p:anim calcmode="lin" valueType="num">
                                      <p:cBhvr>
                                        <p:cTn id="60" dur="1000" fill="hold"/>
                                        <p:tgtEl>
                                          <p:spTgt spid="14"/>
                                        </p:tgtEl>
                                        <p:attrNameLst>
                                          <p:attrName>ppt_x</p:attrName>
                                        </p:attrNameLst>
                                      </p:cBhvr>
                                      <p:tavLst>
                                        <p:tav tm="0">
                                          <p:val>
                                            <p:strVal val="#ppt_x"/>
                                          </p:val>
                                        </p:tav>
                                        <p:tav tm="100000">
                                          <p:val>
                                            <p:strVal val="#ppt_x"/>
                                          </p:val>
                                        </p:tav>
                                      </p:tavLst>
                                    </p:anim>
                                    <p:anim calcmode="lin" valueType="num">
                                      <p:cBhvr>
                                        <p:cTn id="6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p:bldP spid="14" grpId="0"/>
      <p:bldP spid="15" grpId="0" animBg="1"/>
      <p:bldP spid="16" grpId="0" animBg="1"/>
      <p:bldP spid="17" grpId="0" animBg="1"/>
      <p:bldP spid="18" grpId="0" animBg="1"/>
      <p:bldP spid="19" grpId="0" animBg="1"/>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ïṡḻïďê">
            <a:extLst>
              <a:ext uri="{FF2B5EF4-FFF2-40B4-BE49-F238E27FC236}">
                <a16:creationId xmlns:a16="http://schemas.microsoft.com/office/drawing/2014/main" id="{DBA96DC7-0A75-48AA-87E9-E2CDDD664041}"/>
              </a:ext>
            </a:extLst>
          </p:cNvPr>
          <p:cNvSpPr/>
          <p:nvPr/>
        </p:nvSpPr>
        <p:spPr>
          <a:xfrm>
            <a:off x="8263808" y="0"/>
            <a:ext cx="2740302" cy="3249378"/>
          </a:xfrm>
          <a:prstGeom prst="rect">
            <a:avLst/>
          </a:prstGeom>
          <a:solidFill>
            <a:srgbClr val="437F7F">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dirty="0">
              <a:cs typeface="+mn-ea"/>
              <a:sym typeface="+mn-lt"/>
            </a:endParaRPr>
          </a:p>
        </p:txBody>
      </p:sp>
      <p:sp>
        <p:nvSpPr>
          <p:cNvPr id="21" name="iṩlïḓè">
            <a:extLst>
              <a:ext uri="{FF2B5EF4-FFF2-40B4-BE49-F238E27FC236}">
                <a16:creationId xmlns:a16="http://schemas.microsoft.com/office/drawing/2014/main" id="{84482760-1A9D-47E3-A9FD-CF2055217867}"/>
              </a:ext>
            </a:extLst>
          </p:cNvPr>
          <p:cNvSpPr txBox="1"/>
          <p:nvPr/>
        </p:nvSpPr>
        <p:spPr bwMode="auto">
          <a:xfrm>
            <a:off x="8117208" y="4134004"/>
            <a:ext cx="3033503" cy="2158732"/>
          </a:xfrm>
          <a:prstGeom prst="rect">
            <a:avLst/>
          </a:prstGeom>
          <a:noFill/>
          <a:ln>
            <a:noFill/>
          </a:ln>
        </p:spPr>
        <p:txBody>
          <a:bodyPr wrap="square" lIns="91440" tIns="45720" rIns="91440" bIns="45720" anchor="ctr">
            <a:normAutofit/>
          </a:bodyPr>
          <a:lstStyle>
            <a:defPPr>
              <a:defRPr lang="zh-CN"/>
            </a:defPPr>
            <a:lvl1pPr>
              <a:lnSpc>
                <a:spcPct val="100000"/>
              </a:lnSpc>
              <a:spcBef>
                <a:spcPct val="0"/>
              </a:spcBef>
              <a:defRPr sz="2000" b="1"/>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r>
              <a:rPr lang="zh-CN" altLang="en-US" sz="2400" b="0" dirty="0">
                <a:cs typeface="+mn-ea"/>
                <a:sym typeface="+mn-lt"/>
              </a:rPr>
              <a:t>稍后在预期成果部分介绍我们的评分细则</a:t>
            </a:r>
            <a:endParaRPr lang="en-US" altLang="zh-CN" sz="2400" b="0" dirty="0">
              <a:cs typeface="+mn-ea"/>
              <a:sym typeface="+mn-lt"/>
            </a:endParaRPr>
          </a:p>
        </p:txBody>
      </p:sp>
      <p:sp>
        <p:nvSpPr>
          <p:cNvPr id="5" name="íṡļiḑe">
            <a:extLst>
              <a:ext uri="{FF2B5EF4-FFF2-40B4-BE49-F238E27FC236}">
                <a16:creationId xmlns:a16="http://schemas.microsoft.com/office/drawing/2014/main" id="{B5884592-A842-4598-BF2C-5AC2908A1F53}"/>
              </a:ext>
            </a:extLst>
          </p:cNvPr>
          <p:cNvSpPr/>
          <p:nvPr/>
        </p:nvSpPr>
        <p:spPr bwMode="auto">
          <a:xfrm>
            <a:off x="1530414" y="2148116"/>
            <a:ext cx="544678" cy="475468"/>
          </a:xfrm>
          <a:custGeom>
            <a:avLst/>
            <a:gdLst>
              <a:gd name="connsiteX0" fmla="*/ 424975 w 608697"/>
              <a:gd name="connsiteY0" fmla="*/ 168488 h 531358"/>
              <a:gd name="connsiteX1" fmla="*/ 387604 w 608697"/>
              <a:gd name="connsiteY1" fmla="*/ 205806 h 531358"/>
              <a:gd name="connsiteX2" fmla="*/ 424975 w 608697"/>
              <a:gd name="connsiteY2" fmla="*/ 243124 h 531358"/>
              <a:gd name="connsiteX3" fmla="*/ 462346 w 608697"/>
              <a:gd name="connsiteY3" fmla="*/ 205806 h 531358"/>
              <a:gd name="connsiteX4" fmla="*/ 424975 w 608697"/>
              <a:gd name="connsiteY4" fmla="*/ 168488 h 531358"/>
              <a:gd name="connsiteX5" fmla="*/ 287947 w 608697"/>
              <a:gd name="connsiteY5" fmla="*/ 168488 h 531358"/>
              <a:gd name="connsiteX6" fmla="*/ 250576 w 608697"/>
              <a:gd name="connsiteY6" fmla="*/ 205806 h 531358"/>
              <a:gd name="connsiteX7" fmla="*/ 287947 w 608697"/>
              <a:gd name="connsiteY7" fmla="*/ 243124 h 531358"/>
              <a:gd name="connsiteX8" fmla="*/ 325318 w 608697"/>
              <a:gd name="connsiteY8" fmla="*/ 205806 h 531358"/>
              <a:gd name="connsiteX9" fmla="*/ 287947 w 608697"/>
              <a:gd name="connsiteY9" fmla="*/ 168488 h 531358"/>
              <a:gd name="connsiteX10" fmla="*/ 102356 w 608697"/>
              <a:gd name="connsiteY10" fmla="*/ 121231 h 531358"/>
              <a:gd name="connsiteX11" fmla="*/ 98850 w 608697"/>
              <a:gd name="connsiteY11" fmla="*/ 127711 h 531358"/>
              <a:gd name="connsiteX12" fmla="*/ 76842 w 608697"/>
              <a:gd name="connsiteY12" fmla="*/ 217990 h 531358"/>
              <a:gd name="connsiteX13" fmla="*/ 98850 w 608697"/>
              <a:gd name="connsiteY13" fmla="*/ 308194 h 531358"/>
              <a:gd name="connsiteX14" fmla="*/ 157488 w 608697"/>
              <a:gd name="connsiteY14" fmla="*/ 380223 h 531358"/>
              <a:gd name="connsiteX15" fmla="*/ 344668 w 608697"/>
              <a:gd name="connsiteY15" fmla="*/ 444729 h 531358"/>
              <a:gd name="connsiteX16" fmla="*/ 370257 w 608697"/>
              <a:gd name="connsiteY16" fmla="*/ 443687 h 531358"/>
              <a:gd name="connsiteX17" fmla="*/ 236717 w 608697"/>
              <a:gd name="connsiteY17" fmla="*/ 477876 h 531358"/>
              <a:gd name="connsiteX18" fmla="*/ 198072 w 608697"/>
              <a:gd name="connsiteY18" fmla="*/ 475344 h 531358"/>
              <a:gd name="connsiteX19" fmla="*/ 82437 w 608697"/>
              <a:gd name="connsiteY19" fmla="*/ 531284 h 531358"/>
              <a:gd name="connsiteX20" fmla="*/ 81542 w 608697"/>
              <a:gd name="connsiteY20" fmla="*/ 531358 h 531358"/>
              <a:gd name="connsiteX21" fmla="*/ 75051 w 608697"/>
              <a:gd name="connsiteY21" fmla="*/ 527857 h 531358"/>
              <a:gd name="connsiteX22" fmla="*/ 74753 w 608697"/>
              <a:gd name="connsiteY22" fmla="*/ 519738 h 531358"/>
              <a:gd name="connsiteX23" fmla="*/ 88778 w 608697"/>
              <a:gd name="connsiteY23" fmla="*/ 435046 h 531358"/>
              <a:gd name="connsiteX24" fmla="*/ 0 w 608697"/>
              <a:gd name="connsiteY24" fmla="*/ 282198 h 531358"/>
              <a:gd name="connsiteX25" fmla="*/ 102356 w 608697"/>
              <a:gd name="connsiteY25" fmla="*/ 121231 h 531358"/>
              <a:gd name="connsiteX26" fmla="*/ 356424 w 608697"/>
              <a:gd name="connsiteY26" fmla="*/ 0 h 531358"/>
              <a:gd name="connsiteX27" fmla="*/ 608697 w 608697"/>
              <a:gd name="connsiteY27" fmla="*/ 211244 h 531358"/>
              <a:gd name="connsiteX28" fmla="*/ 518290 w 608697"/>
              <a:gd name="connsiteY28" fmla="*/ 373401 h 531358"/>
              <a:gd name="connsiteX29" fmla="*/ 531941 w 608697"/>
              <a:gd name="connsiteY29" fmla="*/ 441109 h 531358"/>
              <a:gd name="connsiteX30" fmla="*/ 531120 w 608697"/>
              <a:gd name="connsiteY30" fmla="*/ 465391 h 531358"/>
              <a:gd name="connsiteX31" fmla="*/ 511577 w 608697"/>
              <a:gd name="connsiteY31" fmla="*/ 475894 h 531358"/>
              <a:gd name="connsiteX32" fmla="*/ 509041 w 608697"/>
              <a:gd name="connsiteY32" fmla="*/ 475745 h 531358"/>
              <a:gd name="connsiteX33" fmla="*/ 391408 w 608697"/>
              <a:gd name="connsiteY33" fmla="*/ 420476 h 531358"/>
              <a:gd name="connsiteX34" fmla="*/ 356424 w 608697"/>
              <a:gd name="connsiteY34" fmla="*/ 422487 h 531358"/>
              <a:gd name="connsiteX35" fmla="*/ 104225 w 608697"/>
              <a:gd name="connsiteY35" fmla="*/ 211244 h 531358"/>
              <a:gd name="connsiteX36" fmla="*/ 356424 w 608697"/>
              <a:gd name="connsiteY36" fmla="*/ 0 h 53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8697" h="531358">
                <a:moveTo>
                  <a:pt x="424975" y="168488"/>
                </a:moveTo>
                <a:cubicBezTo>
                  <a:pt x="404312" y="168488"/>
                  <a:pt x="387604" y="185248"/>
                  <a:pt x="387604" y="205806"/>
                </a:cubicBezTo>
                <a:cubicBezTo>
                  <a:pt x="387604" y="226439"/>
                  <a:pt x="404312" y="243124"/>
                  <a:pt x="424975" y="243124"/>
                </a:cubicBezTo>
                <a:cubicBezTo>
                  <a:pt x="445562" y="243124"/>
                  <a:pt x="462346" y="226439"/>
                  <a:pt x="462346" y="205806"/>
                </a:cubicBezTo>
                <a:cubicBezTo>
                  <a:pt x="462346" y="185248"/>
                  <a:pt x="445637" y="168488"/>
                  <a:pt x="424975" y="168488"/>
                </a:cubicBezTo>
                <a:close/>
                <a:moveTo>
                  <a:pt x="287947" y="168488"/>
                </a:moveTo>
                <a:cubicBezTo>
                  <a:pt x="267285" y="168488"/>
                  <a:pt x="250576" y="185248"/>
                  <a:pt x="250576" y="205806"/>
                </a:cubicBezTo>
                <a:cubicBezTo>
                  <a:pt x="250576" y="226439"/>
                  <a:pt x="267285" y="243124"/>
                  <a:pt x="287947" y="243124"/>
                </a:cubicBezTo>
                <a:cubicBezTo>
                  <a:pt x="308610" y="243124"/>
                  <a:pt x="325318" y="226439"/>
                  <a:pt x="325318" y="205806"/>
                </a:cubicBezTo>
                <a:cubicBezTo>
                  <a:pt x="325318" y="185248"/>
                  <a:pt x="308610" y="168488"/>
                  <a:pt x="287947" y="168488"/>
                </a:cubicBezTo>
                <a:close/>
                <a:moveTo>
                  <a:pt x="102356" y="121231"/>
                </a:moveTo>
                <a:cubicBezTo>
                  <a:pt x="101162" y="123317"/>
                  <a:pt x="99969" y="125477"/>
                  <a:pt x="98850" y="127711"/>
                </a:cubicBezTo>
                <a:cubicBezTo>
                  <a:pt x="84227" y="156240"/>
                  <a:pt x="76842" y="186631"/>
                  <a:pt x="76842" y="217990"/>
                </a:cubicBezTo>
                <a:cubicBezTo>
                  <a:pt x="76842" y="249275"/>
                  <a:pt x="84227" y="279666"/>
                  <a:pt x="98850" y="308194"/>
                </a:cubicBezTo>
                <a:cubicBezTo>
                  <a:pt x="112726" y="335308"/>
                  <a:pt x="132496" y="359516"/>
                  <a:pt x="157488" y="380223"/>
                </a:cubicBezTo>
                <a:cubicBezTo>
                  <a:pt x="207845" y="421787"/>
                  <a:pt x="274317" y="444729"/>
                  <a:pt x="344668" y="444729"/>
                </a:cubicBezTo>
                <a:cubicBezTo>
                  <a:pt x="353173" y="444729"/>
                  <a:pt x="361752" y="444357"/>
                  <a:pt x="370257" y="443687"/>
                </a:cubicBezTo>
                <a:cubicBezTo>
                  <a:pt x="332209" y="465288"/>
                  <a:pt x="286254" y="477876"/>
                  <a:pt x="236717" y="477876"/>
                </a:cubicBezTo>
                <a:cubicBezTo>
                  <a:pt x="223736" y="477876"/>
                  <a:pt x="210755" y="477057"/>
                  <a:pt x="198072" y="475344"/>
                </a:cubicBezTo>
                <a:cubicBezTo>
                  <a:pt x="160397" y="499478"/>
                  <a:pt x="110637" y="528155"/>
                  <a:pt x="82437" y="531284"/>
                </a:cubicBezTo>
                <a:cubicBezTo>
                  <a:pt x="82138" y="531358"/>
                  <a:pt x="81840" y="531358"/>
                  <a:pt x="81542" y="531358"/>
                </a:cubicBezTo>
                <a:cubicBezTo>
                  <a:pt x="78930" y="531358"/>
                  <a:pt x="76469" y="530017"/>
                  <a:pt x="75051" y="527857"/>
                </a:cubicBezTo>
                <a:cubicBezTo>
                  <a:pt x="73410" y="525399"/>
                  <a:pt x="73335" y="522271"/>
                  <a:pt x="74753" y="519738"/>
                </a:cubicBezTo>
                <a:cubicBezTo>
                  <a:pt x="75051" y="519291"/>
                  <a:pt x="99223" y="476014"/>
                  <a:pt x="88778" y="435046"/>
                </a:cubicBezTo>
                <a:cubicBezTo>
                  <a:pt x="32303" y="397653"/>
                  <a:pt x="0" y="342160"/>
                  <a:pt x="0" y="282198"/>
                </a:cubicBezTo>
                <a:cubicBezTo>
                  <a:pt x="0" y="215532"/>
                  <a:pt x="40584" y="156538"/>
                  <a:pt x="102356" y="121231"/>
                </a:cubicBezTo>
                <a:close/>
                <a:moveTo>
                  <a:pt x="356424" y="0"/>
                </a:moveTo>
                <a:cubicBezTo>
                  <a:pt x="495540" y="0"/>
                  <a:pt x="608697" y="94747"/>
                  <a:pt x="608697" y="211244"/>
                </a:cubicBezTo>
                <a:cubicBezTo>
                  <a:pt x="608697" y="274408"/>
                  <a:pt x="575802" y="333178"/>
                  <a:pt x="518290" y="373401"/>
                </a:cubicBezTo>
                <a:cubicBezTo>
                  <a:pt x="512845" y="406324"/>
                  <a:pt x="531717" y="440811"/>
                  <a:pt x="531941" y="441109"/>
                </a:cubicBezTo>
                <a:cubicBezTo>
                  <a:pt x="536267" y="448781"/>
                  <a:pt x="535969" y="458092"/>
                  <a:pt x="531120" y="465391"/>
                </a:cubicBezTo>
                <a:cubicBezTo>
                  <a:pt x="526794" y="472021"/>
                  <a:pt x="519484" y="475894"/>
                  <a:pt x="511577" y="475894"/>
                </a:cubicBezTo>
                <a:cubicBezTo>
                  <a:pt x="510756" y="475894"/>
                  <a:pt x="509936" y="475894"/>
                  <a:pt x="509041" y="475745"/>
                </a:cubicBezTo>
                <a:cubicBezTo>
                  <a:pt x="484574" y="473064"/>
                  <a:pt x="444966" y="454442"/>
                  <a:pt x="391408" y="420476"/>
                </a:cubicBezTo>
                <a:cubicBezTo>
                  <a:pt x="379920" y="421817"/>
                  <a:pt x="368135" y="422487"/>
                  <a:pt x="356424" y="422487"/>
                </a:cubicBezTo>
                <a:cubicBezTo>
                  <a:pt x="217382" y="422487"/>
                  <a:pt x="104225" y="327741"/>
                  <a:pt x="104225" y="211244"/>
                </a:cubicBezTo>
                <a:cubicBezTo>
                  <a:pt x="104225" y="94747"/>
                  <a:pt x="217382" y="0"/>
                  <a:pt x="356424" y="0"/>
                </a:cubicBezTo>
                <a:close/>
              </a:path>
            </a:pathLst>
          </a:custGeom>
          <a:solidFill>
            <a:srgbClr val="437F7F"/>
          </a:solidFill>
          <a:ln>
            <a:noFill/>
          </a:ln>
        </p:spPr>
        <p:txBody>
          <a:bodyPr/>
          <a:lstStyle/>
          <a:p>
            <a:endParaRPr lang="zh-CN" altLang="en-US" dirty="0">
              <a:cs typeface="+mn-ea"/>
              <a:sym typeface="+mn-lt"/>
            </a:endParaRPr>
          </a:p>
        </p:txBody>
      </p:sp>
      <p:sp>
        <p:nvSpPr>
          <p:cNvPr id="6" name="ïṧḻîdé">
            <a:extLst>
              <a:ext uri="{FF2B5EF4-FFF2-40B4-BE49-F238E27FC236}">
                <a16:creationId xmlns:a16="http://schemas.microsoft.com/office/drawing/2014/main" id="{0B6E79DF-27D4-4FD7-A49F-BFE9638CB8D2}"/>
              </a:ext>
            </a:extLst>
          </p:cNvPr>
          <p:cNvSpPr/>
          <p:nvPr/>
        </p:nvSpPr>
        <p:spPr bwMode="auto">
          <a:xfrm>
            <a:off x="1517730" y="3672603"/>
            <a:ext cx="570046" cy="461400"/>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rgbClr val="437F7F"/>
          </a:solidFill>
          <a:ln>
            <a:noFill/>
          </a:ln>
        </p:spPr>
        <p:txBody>
          <a:bodyPr wrap="square" lIns="91440" tIns="45720" rIns="91440" bIns="45720">
            <a:normAutofit/>
          </a:bodyPr>
          <a:lstStyle/>
          <a:p>
            <a:endParaRPr lang="zh-CN" altLang="en-US" dirty="0">
              <a:cs typeface="+mn-ea"/>
              <a:sym typeface="+mn-lt"/>
            </a:endParaRPr>
          </a:p>
        </p:txBody>
      </p:sp>
      <p:sp>
        <p:nvSpPr>
          <p:cNvPr id="7" name="iṧļîďé">
            <a:extLst>
              <a:ext uri="{FF2B5EF4-FFF2-40B4-BE49-F238E27FC236}">
                <a16:creationId xmlns:a16="http://schemas.microsoft.com/office/drawing/2014/main" id="{4C15E081-152E-496C-83E4-74D382B4C67B}"/>
              </a:ext>
            </a:extLst>
          </p:cNvPr>
          <p:cNvSpPr/>
          <p:nvPr/>
        </p:nvSpPr>
        <p:spPr bwMode="auto">
          <a:xfrm>
            <a:off x="1554187" y="5181704"/>
            <a:ext cx="497132" cy="478102"/>
          </a:xfrm>
          <a:custGeom>
            <a:avLst/>
            <a:gdLst>
              <a:gd name="connsiteX0" fmla="*/ 61288 w 609549"/>
              <a:gd name="connsiteY0" fmla="*/ 383285 h 586216"/>
              <a:gd name="connsiteX1" fmla="*/ 71162 w 609549"/>
              <a:gd name="connsiteY1" fmla="*/ 387101 h 586216"/>
              <a:gd name="connsiteX2" fmla="*/ 120018 w 609549"/>
              <a:gd name="connsiteY2" fmla="*/ 435892 h 586216"/>
              <a:gd name="connsiteX3" fmla="*/ 120018 w 609549"/>
              <a:gd name="connsiteY3" fmla="*/ 454200 h 586216"/>
              <a:gd name="connsiteX4" fmla="*/ 56639 w 609549"/>
              <a:gd name="connsiteY4" fmla="*/ 517543 h 586216"/>
              <a:gd name="connsiteX5" fmla="*/ 35592 w 609549"/>
              <a:gd name="connsiteY5" fmla="*/ 513644 h 586216"/>
              <a:gd name="connsiteX6" fmla="*/ 51877 w 609549"/>
              <a:gd name="connsiteY6" fmla="*/ 388099 h 586216"/>
              <a:gd name="connsiteX7" fmla="*/ 61288 w 609549"/>
              <a:gd name="connsiteY7" fmla="*/ 383285 h 586216"/>
              <a:gd name="connsiteX8" fmla="*/ 235245 w 609549"/>
              <a:gd name="connsiteY8" fmla="*/ 302810 h 586216"/>
              <a:gd name="connsiteX9" fmla="*/ 306042 w 609549"/>
              <a:gd name="connsiteY9" fmla="*/ 373466 h 586216"/>
              <a:gd name="connsiteX10" fmla="*/ 258717 w 609549"/>
              <a:gd name="connsiteY10" fmla="*/ 420680 h 586216"/>
              <a:gd name="connsiteX11" fmla="*/ 230246 w 609549"/>
              <a:gd name="connsiteY11" fmla="*/ 550152 h 586216"/>
              <a:gd name="connsiteX12" fmla="*/ 92223 w 609549"/>
              <a:gd name="connsiteY12" fmla="*/ 575305 h 586216"/>
              <a:gd name="connsiteX13" fmla="*/ 88748 w 609549"/>
              <a:gd name="connsiteY13" fmla="*/ 556143 h 586216"/>
              <a:gd name="connsiteX14" fmla="*/ 165115 w 609549"/>
              <a:gd name="connsiteY14" fmla="*/ 479877 h 586216"/>
              <a:gd name="connsiteX15" fmla="*/ 165115 w 609549"/>
              <a:gd name="connsiteY15" fmla="*/ 446308 h 586216"/>
              <a:gd name="connsiteX16" fmla="*/ 88700 w 609549"/>
              <a:gd name="connsiteY16" fmla="*/ 369995 h 586216"/>
              <a:gd name="connsiteX17" fmla="*/ 92128 w 609549"/>
              <a:gd name="connsiteY17" fmla="*/ 350976 h 586216"/>
              <a:gd name="connsiteX18" fmla="*/ 189111 w 609549"/>
              <a:gd name="connsiteY18" fmla="*/ 348884 h 586216"/>
              <a:gd name="connsiteX19" fmla="*/ 257958 w 609549"/>
              <a:gd name="connsiteY19" fmla="*/ 161679 h 586216"/>
              <a:gd name="connsiteX20" fmla="*/ 317251 w 609549"/>
              <a:gd name="connsiteY20" fmla="*/ 220879 h 586216"/>
              <a:gd name="connsiteX21" fmla="*/ 388070 w 609549"/>
              <a:gd name="connsiteY21" fmla="*/ 291586 h 586216"/>
              <a:gd name="connsiteX22" fmla="*/ 604906 w 609549"/>
              <a:gd name="connsiteY22" fmla="*/ 508130 h 586216"/>
              <a:gd name="connsiteX23" fmla="*/ 604906 w 609549"/>
              <a:gd name="connsiteY23" fmla="*/ 530526 h 586216"/>
              <a:gd name="connsiteX24" fmla="*/ 556567 w 609549"/>
              <a:gd name="connsiteY24" fmla="*/ 578789 h 586216"/>
              <a:gd name="connsiteX25" fmla="*/ 545327 w 609549"/>
              <a:gd name="connsiteY25" fmla="*/ 583449 h 586216"/>
              <a:gd name="connsiteX26" fmla="*/ 534135 w 609549"/>
              <a:gd name="connsiteY26" fmla="*/ 578789 h 586216"/>
              <a:gd name="connsiteX27" fmla="*/ 317251 w 609549"/>
              <a:gd name="connsiteY27" fmla="*/ 362293 h 586216"/>
              <a:gd name="connsiteX28" fmla="*/ 246481 w 609549"/>
              <a:gd name="connsiteY28" fmla="*/ 291586 h 586216"/>
              <a:gd name="connsiteX29" fmla="*/ 187140 w 609549"/>
              <a:gd name="connsiteY29" fmla="*/ 232339 h 586216"/>
              <a:gd name="connsiteX30" fmla="*/ 58606 w 609549"/>
              <a:gd name="connsiteY30" fmla="*/ 160814 h 586216"/>
              <a:gd name="connsiteX31" fmla="*/ 126401 w 609549"/>
              <a:gd name="connsiteY31" fmla="*/ 228498 h 586216"/>
              <a:gd name="connsiteX32" fmla="*/ 111975 w 609549"/>
              <a:gd name="connsiteY32" fmla="*/ 242899 h 586216"/>
              <a:gd name="connsiteX33" fmla="*/ 119307 w 609549"/>
              <a:gd name="connsiteY33" fmla="*/ 250219 h 586216"/>
              <a:gd name="connsiteX34" fmla="*/ 119307 w 609549"/>
              <a:gd name="connsiteY34" fmla="*/ 277692 h 586216"/>
              <a:gd name="connsiteX35" fmla="*/ 115641 w 609549"/>
              <a:gd name="connsiteY35" fmla="*/ 281352 h 586216"/>
              <a:gd name="connsiteX36" fmla="*/ 88123 w 609549"/>
              <a:gd name="connsiteY36" fmla="*/ 281352 h 586216"/>
              <a:gd name="connsiteX37" fmla="*/ 5712 w 609549"/>
              <a:gd name="connsiteY37" fmla="*/ 199029 h 586216"/>
              <a:gd name="connsiteX38" fmla="*/ 5712 w 609549"/>
              <a:gd name="connsiteY38" fmla="*/ 171604 h 586216"/>
              <a:gd name="connsiteX39" fmla="*/ 9378 w 609549"/>
              <a:gd name="connsiteY39" fmla="*/ 167944 h 586216"/>
              <a:gd name="connsiteX40" fmla="*/ 36849 w 609549"/>
              <a:gd name="connsiteY40" fmla="*/ 167944 h 586216"/>
              <a:gd name="connsiteX41" fmla="*/ 44180 w 609549"/>
              <a:gd name="connsiteY41" fmla="*/ 175264 h 586216"/>
              <a:gd name="connsiteX42" fmla="*/ 585775 w 609549"/>
              <a:gd name="connsiteY42" fmla="*/ 66370 h 586216"/>
              <a:gd name="connsiteX43" fmla="*/ 595263 w 609549"/>
              <a:gd name="connsiteY43" fmla="*/ 73839 h 586216"/>
              <a:gd name="connsiteX44" fmla="*/ 578978 w 609549"/>
              <a:gd name="connsiteY44" fmla="*/ 199341 h 586216"/>
              <a:gd name="connsiteX45" fmla="*/ 559693 w 609549"/>
              <a:gd name="connsiteY45" fmla="*/ 200387 h 586216"/>
              <a:gd name="connsiteX46" fmla="*/ 510789 w 609549"/>
              <a:gd name="connsiteY46" fmla="*/ 151612 h 586216"/>
              <a:gd name="connsiteX47" fmla="*/ 510789 w 609549"/>
              <a:gd name="connsiteY47" fmla="*/ 133262 h 586216"/>
              <a:gd name="connsiteX48" fmla="*/ 574216 w 609549"/>
              <a:gd name="connsiteY48" fmla="*/ 69988 h 586216"/>
              <a:gd name="connsiteX49" fmla="*/ 585775 w 609549"/>
              <a:gd name="connsiteY49" fmla="*/ 66370 h 586216"/>
              <a:gd name="connsiteX50" fmla="*/ 158702 w 609549"/>
              <a:gd name="connsiteY50" fmla="*/ 26758 h 586216"/>
              <a:gd name="connsiteX51" fmla="*/ 172463 w 609549"/>
              <a:gd name="connsiteY51" fmla="*/ 32464 h 586216"/>
              <a:gd name="connsiteX52" fmla="*/ 179701 w 609549"/>
              <a:gd name="connsiteY52" fmla="*/ 39691 h 586216"/>
              <a:gd name="connsiteX53" fmla="*/ 246935 w 609549"/>
              <a:gd name="connsiteY53" fmla="*/ 106831 h 586216"/>
              <a:gd name="connsiteX54" fmla="*/ 254886 w 609549"/>
              <a:gd name="connsiteY54" fmla="*/ 114819 h 586216"/>
              <a:gd name="connsiteX55" fmla="*/ 257600 w 609549"/>
              <a:gd name="connsiteY55" fmla="*/ 138879 h 586216"/>
              <a:gd name="connsiteX56" fmla="*/ 254886 w 609549"/>
              <a:gd name="connsiteY56" fmla="*/ 142255 h 586216"/>
              <a:gd name="connsiteX57" fmla="*/ 252315 w 609549"/>
              <a:gd name="connsiteY57" fmla="*/ 144823 h 586216"/>
              <a:gd name="connsiteX58" fmla="*/ 246696 w 609549"/>
              <a:gd name="connsiteY58" fmla="*/ 150434 h 586216"/>
              <a:gd name="connsiteX59" fmla="*/ 175892 w 609549"/>
              <a:gd name="connsiteY59" fmla="*/ 221140 h 586216"/>
              <a:gd name="connsiteX60" fmla="*/ 172463 w 609549"/>
              <a:gd name="connsiteY60" fmla="*/ 224611 h 586216"/>
              <a:gd name="connsiteX61" fmla="*/ 170130 w 609549"/>
              <a:gd name="connsiteY61" fmla="*/ 226560 h 586216"/>
              <a:gd name="connsiteX62" fmla="*/ 162274 w 609549"/>
              <a:gd name="connsiteY62" fmla="*/ 229936 h 586216"/>
              <a:gd name="connsiteX63" fmla="*/ 158702 w 609549"/>
              <a:gd name="connsiteY63" fmla="*/ 230269 h 586216"/>
              <a:gd name="connsiteX64" fmla="*/ 144942 w 609549"/>
              <a:gd name="connsiteY64" fmla="*/ 224611 h 586216"/>
              <a:gd name="connsiteX65" fmla="*/ 137609 w 609549"/>
              <a:gd name="connsiteY65" fmla="*/ 217288 h 586216"/>
              <a:gd name="connsiteX66" fmla="*/ 69804 w 609549"/>
              <a:gd name="connsiteY66" fmla="*/ 149578 h 586216"/>
              <a:gd name="connsiteX67" fmla="*/ 62519 w 609549"/>
              <a:gd name="connsiteY67" fmla="*/ 142255 h 586216"/>
              <a:gd name="connsiteX68" fmla="*/ 62519 w 609549"/>
              <a:gd name="connsiteY68" fmla="*/ 114819 h 586216"/>
              <a:gd name="connsiteX69" fmla="*/ 144942 w 609549"/>
              <a:gd name="connsiteY69" fmla="*/ 32464 h 586216"/>
              <a:gd name="connsiteX70" fmla="*/ 158702 w 609549"/>
              <a:gd name="connsiteY70" fmla="*/ 26758 h 586216"/>
              <a:gd name="connsiteX71" fmla="*/ 254809 w 609549"/>
              <a:gd name="connsiteY71" fmla="*/ 6542 h 586216"/>
              <a:gd name="connsiteX72" fmla="*/ 321015 w 609549"/>
              <a:gd name="connsiteY72" fmla="*/ 29913 h 586216"/>
              <a:gd name="connsiteX73" fmla="*/ 260017 w 609549"/>
              <a:gd name="connsiteY73" fmla="*/ 97465 h 586216"/>
              <a:gd name="connsiteX74" fmla="*/ 193067 w 609549"/>
              <a:gd name="connsiteY74" fmla="*/ 30626 h 586216"/>
              <a:gd name="connsiteX75" fmla="*/ 254809 w 609549"/>
              <a:gd name="connsiteY75" fmla="*/ 6542 h 586216"/>
              <a:gd name="connsiteX76" fmla="*/ 503105 w 609549"/>
              <a:gd name="connsiteY76" fmla="*/ 953 h 586216"/>
              <a:gd name="connsiteX77" fmla="*/ 538560 w 609549"/>
              <a:gd name="connsiteY77" fmla="*/ 10911 h 586216"/>
              <a:gd name="connsiteX78" fmla="*/ 542083 w 609549"/>
              <a:gd name="connsiteY78" fmla="*/ 30073 h 586216"/>
              <a:gd name="connsiteX79" fmla="*/ 465709 w 609549"/>
              <a:gd name="connsiteY79" fmla="*/ 106341 h 586216"/>
              <a:gd name="connsiteX80" fmla="*/ 465709 w 609549"/>
              <a:gd name="connsiteY80" fmla="*/ 139911 h 586216"/>
              <a:gd name="connsiteX81" fmla="*/ 542131 w 609549"/>
              <a:gd name="connsiteY81" fmla="*/ 216227 h 586216"/>
              <a:gd name="connsiteX82" fmla="*/ 538655 w 609549"/>
              <a:gd name="connsiteY82" fmla="*/ 235246 h 586216"/>
              <a:gd name="connsiteX83" fmla="*/ 442187 w 609549"/>
              <a:gd name="connsiteY83" fmla="*/ 237528 h 586216"/>
              <a:gd name="connsiteX84" fmla="*/ 399238 w 609549"/>
              <a:gd name="connsiteY84" fmla="*/ 280370 h 586216"/>
              <a:gd name="connsiteX85" fmla="*/ 328482 w 609549"/>
              <a:gd name="connsiteY85" fmla="*/ 209712 h 586216"/>
              <a:gd name="connsiteX86" fmla="*/ 372240 w 609549"/>
              <a:gd name="connsiteY86" fmla="*/ 166015 h 586216"/>
              <a:gd name="connsiteX87" fmla="*/ 400571 w 609549"/>
              <a:gd name="connsiteY87" fmla="*/ 36064 h 586216"/>
              <a:gd name="connsiteX88" fmla="*/ 503105 w 609549"/>
              <a:gd name="connsiteY88" fmla="*/ 953 h 58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09549" h="586216">
                <a:moveTo>
                  <a:pt x="61288" y="383285"/>
                </a:moveTo>
                <a:cubicBezTo>
                  <a:pt x="64829" y="383106"/>
                  <a:pt x="68448" y="384367"/>
                  <a:pt x="71162" y="387101"/>
                </a:cubicBezTo>
                <a:lnTo>
                  <a:pt x="120018" y="435892"/>
                </a:lnTo>
                <a:cubicBezTo>
                  <a:pt x="125113" y="440933"/>
                  <a:pt x="125113" y="449160"/>
                  <a:pt x="120018" y="454200"/>
                </a:cubicBezTo>
                <a:lnTo>
                  <a:pt x="56639" y="517543"/>
                </a:lnTo>
                <a:cubicBezTo>
                  <a:pt x="50211" y="523963"/>
                  <a:pt x="39211" y="522013"/>
                  <a:pt x="35592" y="513644"/>
                </a:cubicBezTo>
                <a:cubicBezTo>
                  <a:pt x="17783" y="472794"/>
                  <a:pt x="23211" y="424288"/>
                  <a:pt x="51877" y="388099"/>
                </a:cubicBezTo>
                <a:cubicBezTo>
                  <a:pt x="54282" y="385079"/>
                  <a:pt x="57746" y="383463"/>
                  <a:pt x="61288" y="383285"/>
                </a:cubicBezTo>
                <a:close/>
                <a:moveTo>
                  <a:pt x="235245" y="302810"/>
                </a:moveTo>
                <a:lnTo>
                  <a:pt x="306042" y="373466"/>
                </a:lnTo>
                <a:lnTo>
                  <a:pt x="258717" y="420680"/>
                </a:lnTo>
                <a:cubicBezTo>
                  <a:pt x="274667" y="464329"/>
                  <a:pt x="265192" y="515300"/>
                  <a:pt x="230246" y="550152"/>
                </a:cubicBezTo>
                <a:cubicBezTo>
                  <a:pt x="192919" y="587430"/>
                  <a:pt x="137644" y="595798"/>
                  <a:pt x="92223" y="575305"/>
                </a:cubicBezTo>
                <a:cubicBezTo>
                  <a:pt x="84701" y="571882"/>
                  <a:pt x="82892" y="561992"/>
                  <a:pt x="88748" y="556143"/>
                </a:cubicBezTo>
                <a:lnTo>
                  <a:pt x="165115" y="479877"/>
                </a:lnTo>
                <a:cubicBezTo>
                  <a:pt x="174399" y="470605"/>
                  <a:pt x="174399" y="455580"/>
                  <a:pt x="165115" y="446308"/>
                </a:cubicBezTo>
                <a:lnTo>
                  <a:pt x="88700" y="369995"/>
                </a:lnTo>
                <a:cubicBezTo>
                  <a:pt x="82844" y="364194"/>
                  <a:pt x="84653" y="354399"/>
                  <a:pt x="92128" y="350976"/>
                </a:cubicBezTo>
                <a:cubicBezTo>
                  <a:pt x="122789" y="337092"/>
                  <a:pt x="157973" y="336379"/>
                  <a:pt x="189111" y="348884"/>
                </a:cubicBezTo>
                <a:close/>
                <a:moveTo>
                  <a:pt x="257958" y="161679"/>
                </a:moveTo>
                <a:lnTo>
                  <a:pt x="317251" y="220879"/>
                </a:lnTo>
                <a:lnTo>
                  <a:pt x="388070" y="291586"/>
                </a:lnTo>
                <a:lnTo>
                  <a:pt x="604906" y="508130"/>
                </a:lnTo>
                <a:cubicBezTo>
                  <a:pt x="611097" y="514311"/>
                  <a:pt x="611097" y="524344"/>
                  <a:pt x="604906" y="530526"/>
                </a:cubicBezTo>
                <a:lnTo>
                  <a:pt x="556567" y="578789"/>
                </a:lnTo>
                <a:cubicBezTo>
                  <a:pt x="553471" y="581880"/>
                  <a:pt x="549423" y="583449"/>
                  <a:pt x="545327" y="583449"/>
                </a:cubicBezTo>
                <a:cubicBezTo>
                  <a:pt x="541279" y="583449"/>
                  <a:pt x="537231" y="581880"/>
                  <a:pt x="534135" y="578789"/>
                </a:cubicBezTo>
                <a:lnTo>
                  <a:pt x="317251" y="362293"/>
                </a:lnTo>
                <a:lnTo>
                  <a:pt x="246481" y="291586"/>
                </a:lnTo>
                <a:lnTo>
                  <a:pt x="187140" y="232339"/>
                </a:lnTo>
                <a:close/>
                <a:moveTo>
                  <a:pt x="58606" y="160814"/>
                </a:moveTo>
                <a:lnTo>
                  <a:pt x="126401" y="228498"/>
                </a:lnTo>
                <a:lnTo>
                  <a:pt x="111975" y="242899"/>
                </a:lnTo>
                <a:lnTo>
                  <a:pt x="119307" y="250219"/>
                </a:lnTo>
                <a:cubicBezTo>
                  <a:pt x="126877" y="257824"/>
                  <a:pt x="126877" y="270087"/>
                  <a:pt x="119307" y="277692"/>
                </a:cubicBezTo>
                <a:lnTo>
                  <a:pt x="115641" y="281352"/>
                </a:lnTo>
                <a:cubicBezTo>
                  <a:pt x="108024" y="288909"/>
                  <a:pt x="95741" y="288909"/>
                  <a:pt x="88123" y="281352"/>
                </a:cubicBezTo>
                <a:lnTo>
                  <a:pt x="5712" y="199029"/>
                </a:lnTo>
                <a:cubicBezTo>
                  <a:pt x="-1905" y="191424"/>
                  <a:pt x="-1905" y="179161"/>
                  <a:pt x="5712" y="171604"/>
                </a:cubicBezTo>
                <a:lnTo>
                  <a:pt x="9378" y="167944"/>
                </a:lnTo>
                <a:cubicBezTo>
                  <a:pt x="16948" y="160339"/>
                  <a:pt x="29231" y="160339"/>
                  <a:pt x="36849" y="167944"/>
                </a:cubicBezTo>
                <a:lnTo>
                  <a:pt x="44180" y="175264"/>
                </a:lnTo>
                <a:close/>
                <a:moveTo>
                  <a:pt x="585775" y="66370"/>
                </a:moveTo>
                <a:cubicBezTo>
                  <a:pt x="589775" y="67101"/>
                  <a:pt x="593430" y="69680"/>
                  <a:pt x="595263" y="73839"/>
                </a:cubicBezTo>
                <a:cubicBezTo>
                  <a:pt x="613072" y="114675"/>
                  <a:pt x="607644" y="163212"/>
                  <a:pt x="578978" y="199341"/>
                </a:cubicBezTo>
                <a:cubicBezTo>
                  <a:pt x="574168" y="205379"/>
                  <a:pt x="565121" y="205854"/>
                  <a:pt x="559693" y="200387"/>
                </a:cubicBezTo>
                <a:lnTo>
                  <a:pt x="510789" y="151612"/>
                </a:lnTo>
                <a:cubicBezTo>
                  <a:pt x="505742" y="146526"/>
                  <a:pt x="505742" y="138349"/>
                  <a:pt x="510789" y="133262"/>
                </a:cubicBezTo>
                <a:lnTo>
                  <a:pt x="574216" y="69988"/>
                </a:lnTo>
                <a:cubicBezTo>
                  <a:pt x="577430" y="66756"/>
                  <a:pt x="581775" y="65639"/>
                  <a:pt x="585775" y="66370"/>
                </a:cubicBezTo>
                <a:close/>
                <a:moveTo>
                  <a:pt x="158702" y="26758"/>
                </a:moveTo>
                <a:cubicBezTo>
                  <a:pt x="163655" y="26758"/>
                  <a:pt x="168654" y="28660"/>
                  <a:pt x="172463" y="32464"/>
                </a:cubicBezTo>
                <a:lnTo>
                  <a:pt x="179701" y="39691"/>
                </a:lnTo>
                <a:lnTo>
                  <a:pt x="246935" y="106831"/>
                </a:lnTo>
                <a:lnTo>
                  <a:pt x="254886" y="114819"/>
                </a:lnTo>
                <a:cubicBezTo>
                  <a:pt x="261457" y="121334"/>
                  <a:pt x="262362" y="131414"/>
                  <a:pt x="257600" y="138879"/>
                </a:cubicBezTo>
                <a:cubicBezTo>
                  <a:pt x="256839" y="140068"/>
                  <a:pt x="255934" y="141209"/>
                  <a:pt x="254886" y="142255"/>
                </a:cubicBezTo>
                <a:lnTo>
                  <a:pt x="252315" y="144823"/>
                </a:lnTo>
                <a:lnTo>
                  <a:pt x="246696" y="150434"/>
                </a:lnTo>
                <a:lnTo>
                  <a:pt x="175892" y="221140"/>
                </a:lnTo>
                <a:lnTo>
                  <a:pt x="172463" y="224611"/>
                </a:lnTo>
                <a:cubicBezTo>
                  <a:pt x="171702" y="225324"/>
                  <a:pt x="170940" y="225990"/>
                  <a:pt x="170130" y="226560"/>
                </a:cubicBezTo>
                <a:cubicBezTo>
                  <a:pt x="167749" y="228319"/>
                  <a:pt x="165083" y="229413"/>
                  <a:pt x="162274" y="229936"/>
                </a:cubicBezTo>
                <a:cubicBezTo>
                  <a:pt x="161083" y="230174"/>
                  <a:pt x="159893" y="230269"/>
                  <a:pt x="158702" y="230269"/>
                </a:cubicBezTo>
                <a:cubicBezTo>
                  <a:pt x="153703" y="230269"/>
                  <a:pt x="148751" y="228367"/>
                  <a:pt x="144942" y="224611"/>
                </a:cubicBezTo>
                <a:lnTo>
                  <a:pt x="137609" y="217288"/>
                </a:lnTo>
                <a:lnTo>
                  <a:pt x="69804" y="149578"/>
                </a:lnTo>
                <a:lnTo>
                  <a:pt x="62519" y="142255"/>
                </a:lnTo>
                <a:cubicBezTo>
                  <a:pt x="54900" y="134647"/>
                  <a:pt x="54900" y="122380"/>
                  <a:pt x="62519" y="114819"/>
                </a:cubicBezTo>
                <a:lnTo>
                  <a:pt x="144942" y="32464"/>
                </a:lnTo>
                <a:cubicBezTo>
                  <a:pt x="148751" y="28660"/>
                  <a:pt x="153750" y="26758"/>
                  <a:pt x="158702" y="26758"/>
                </a:cubicBezTo>
                <a:close/>
                <a:moveTo>
                  <a:pt x="254809" y="6542"/>
                </a:moveTo>
                <a:cubicBezTo>
                  <a:pt x="277279" y="4029"/>
                  <a:pt x="300492" y="9424"/>
                  <a:pt x="321015" y="29913"/>
                </a:cubicBezTo>
                <a:cubicBezTo>
                  <a:pt x="380347" y="89193"/>
                  <a:pt x="337205" y="46124"/>
                  <a:pt x="260017" y="97465"/>
                </a:cubicBezTo>
                <a:lnTo>
                  <a:pt x="193067" y="30626"/>
                </a:lnTo>
                <a:cubicBezTo>
                  <a:pt x="210614" y="19479"/>
                  <a:pt x="232340" y="9056"/>
                  <a:pt x="254809" y="6542"/>
                </a:cubicBezTo>
                <a:close/>
                <a:moveTo>
                  <a:pt x="503105" y="953"/>
                </a:moveTo>
                <a:cubicBezTo>
                  <a:pt x="515252" y="2468"/>
                  <a:pt x="527216" y="5788"/>
                  <a:pt x="538560" y="10911"/>
                </a:cubicBezTo>
                <a:cubicBezTo>
                  <a:pt x="546131" y="14334"/>
                  <a:pt x="547940" y="24224"/>
                  <a:pt x="542083" y="30073"/>
                </a:cubicBezTo>
                <a:lnTo>
                  <a:pt x="465709" y="106341"/>
                </a:lnTo>
                <a:cubicBezTo>
                  <a:pt x="456424" y="115613"/>
                  <a:pt x="456424" y="130639"/>
                  <a:pt x="465709" y="139911"/>
                </a:cubicBezTo>
                <a:lnTo>
                  <a:pt x="542131" y="216227"/>
                </a:lnTo>
                <a:cubicBezTo>
                  <a:pt x="547940" y="222028"/>
                  <a:pt x="546178" y="231823"/>
                  <a:pt x="538655" y="235246"/>
                </a:cubicBezTo>
                <a:cubicBezTo>
                  <a:pt x="508181" y="249035"/>
                  <a:pt x="473184" y="249844"/>
                  <a:pt x="442187" y="237528"/>
                </a:cubicBezTo>
                <a:lnTo>
                  <a:pt x="399238" y="280370"/>
                </a:lnTo>
                <a:lnTo>
                  <a:pt x="328482" y="209712"/>
                </a:lnTo>
                <a:lnTo>
                  <a:pt x="372240" y="166015"/>
                </a:lnTo>
                <a:cubicBezTo>
                  <a:pt x="356051" y="122270"/>
                  <a:pt x="365527" y="71060"/>
                  <a:pt x="400571" y="36064"/>
                </a:cubicBezTo>
                <a:cubicBezTo>
                  <a:pt x="428569" y="8106"/>
                  <a:pt x="466664" y="-3592"/>
                  <a:pt x="503105" y="953"/>
                </a:cubicBezTo>
                <a:close/>
              </a:path>
            </a:pathLst>
          </a:custGeom>
          <a:solidFill>
            <a:srgbClr val="437F7F"/>
          </a:solidFill>
          <a:ln>
            <a:noFill/>
          </a:ln>
        </p:spPr>
        <p:txBody>
          <a:bodyPr/>
          <a:lstStyle/>
          <a:p>
            <a:endParaRPr lang="zh-CN" altLang="en-US" dirty="0">
              <a:cs typeface="+mn-ea"/>
              <a:sym typeface="+mn-lt"/>
            </a:endParaRPr>
          </a:p>
        </p:txBody>
      </p:sp>
      <p:grpSp>
        <p:nvGrpSpPr>
          <p:cNvPr id="8" name="iS1íḑe">
            <a:extLst>
              <a:ext uri="{FF2B5EF4-FFF2-40B4-BE49-F238E27FC236}">
                <a16:creationId xmlns:a16="http://schemas.microsoft.com/office/drawing/2014/main" id="{165AB61E-D741-4E30-817A-E6A747FA3ABC}"/>
              </a:ext>
            </a:extLst>
          </p:cNvPr>
          <p:cNvGrpSpPr/>
          <p:nvPr/>
        </p:nvGrpSpPr>
        <p:grpSpPr>
          <a:xfrm>
            <a:off x="2351359" y="1858335"/>
            <a:ext cx="4946968" cy="1056347"/>
            <a:chOff x="1577477" y="1221513"/>
            <a:chExt cx="4035424" cy="1056347"/>
          </a:xfrm>
        </p:grpSpPr>
        <p:sp>
          <p:nvSpPr>
            <p:cNvPr id="17" name="íśḻîḑè">
              <a:extLst>
                <a:ext uri="{FF2B5EF4-FFF2-40B4-BE49-F238E27FC236}">
                  <a16:creationId xmlns:a16="http://schemas.microsoft.com/office/drawing/2014/main" id="{A70B6A9C-E454-42A3-99EF-A99D0DADEFDC}"/>
                </a:ext>
              </a:extLst>
            </p:cNvPr>
            <p:cNvSpPr/>
            <p:nvPr/>
          </p:nvSpPr>
          <p:spPr bwMode="auto">
            <a:xfrm>
              <a:off x="1577477" y="1634394"/>
              <a:ext cx="4035424" cy="643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CN" altLang="en-US" sz="1100" dirty="0">
                  <a:cs typeface="+mn-ea"/>
                  <a:sym typeface="+mn-lt"/>
                </a:rPr>
                <a:t>清楚了各个选题所要面临的困难</a:t>
              </a:r>
              <a:endParaRPr lang="en-US" altLang="zh-CN" sz="1100" dirty="0">
                <a:cs typeface="+mn-ea"/>
                <a:sym typeface="+mn-lt"/>
              </a:endParaRPr>
            </a:p>
            <a:p>
              <a:pPr marL="171450" indent="-171450">
                <a:lnSpc>
                  <a:spcPct val="150000"/>
                </a:lnSpc>
                <a:buFont typeface="Arial" panose="020B0604020202020204" pitchFamily="34" charset="0"/>
                <a:buChar char="•"/>
              </a:pPr>
              <a:r>
                <a:rPr lang="zh-CN" altLang="en-US" sz="1100" dirty="0">
                  <a:cs typeface="+mn-ea"/>
                  <a:sym typeface="+mn-lt"/>
                </a:rPr>
                <a:t>对于我们千机伞的难度部分有了更清晰的把握</a:t>
              </a:r>
              <a:endParaRPr lang="en-US" altLang="zh-CN" sz="1100" dirty="0">
                <a:cs typeface="+mn-ea"/>
                <a:sym typeface="+mn-lt"/>
              </a:endParaRPr>
            </a:p>
          </p:txBody>
        </p:sp>
        <p:sp>
          <p:nvSpPr>
            <p:cNvPr id="18" name="îšľíḓé">
              <a:extLst>
                <a:ext uri="{FF2B5EF4-FFF2-40B4-BE49-F238E27FC236}">
                  <a16:creationId xmlns:a16="http://schemas.microsoft.com/office/drawing/2014/main" id="{F261DDCC-7A12-4753-A96D-A66BF6D90F72}"/>
                </a:ext>
              </a:extLst>
            </p:cNvPr>
            <p:cNvSpPr txBox="1"/>
            <p:nvPr/>
          </p:nvSpPr>
          <p:spPr bwMode="auto">
            <a:xfrm>
              <a:off x="1577477" y="1221513"/>
              <a:ext cx="4035424"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dirty="0">
                  <a:cs typeface="+mn-ea"/>
                  <a:sym typeface="+mn-lt"/>
                </a:rPr>
                <a:t>和路老师进行了第一次</a:t>
              </a:r>
              <a:r>
                <a:rPr lang="en-US" altLang="zh-CN" dirty="0">
                  <a:cs typeface="+mn-ea"/>
                  <a:sym typeface="+mn-lt"/>
                </a:rPr>
                <a:t>Group Meeting</a:t>
              </a:r>
            </a:p>
          </p:txBody>
        </p:sp>
      </p:grpSp>
      <p:grpSp>
        <p:nvGrpSpPr>
          <p:cNvPr id="9" name="isḻiḋè">
            <a:extLst>
              <a:ext uri="{FF2B5EF4-FFF2-40B4-BE49-F238E27FC236}">
                <a16:creationId xmlns:a16="http://schemas.microsoft.com/office/drawing/2014/main" id="{02BE77F2-616E-4D58-9B34-CD181C4F368C}"/>
              </a:ext>
            </a:extLst>
          </p:cNvPr>
          <p:cNvGrpSpPr/>
          <p:nvPr/>
        </p:nvGrpSpPr>
        <p:grpSpPr>
          <a:xfrm>
            <a:off x="2351359" y="3375788"/>
            <a:ext cx="4946968" cy="1056347"/>
            <a:chOff x="1577477" y="2859469"/>
            <a:chExt cx="4035424" cy="1056347"/>
          </a:xfrm>
        </p:grpSpPr>
        <p:sp>
          <p:nvSpPr>
            <p:cNvPr id="15" name="ïŝḷíḋe">
              <a:extLst>
                <a:ext uri="{FF2B5EF4-FFF2-40B4-BE49-F238E27FC236}">
                  <a16:creationId xmlns:a16="http://schemas.microsoft.com/office/drawing/2014/main" id="{994F9FB6-1752-496E-B5A4-656F7EFB958D}"/>
                </a:ext>
              </a:extLst>
            </p:cNvPr>
            <p:cNvSpPr/>
            <p:nvPr/>
          </p:nvSpPr>
          <p:spPr bwMode="auto">
            <a:xfrm>
              <a:off x="1577477" y="3272350"/>
              <a:ext cx="4035424" cy="643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CN" altLang="en-US" sz="1100" dirty="0">
                  <a:cs typeface="+mn-ea"/>
                  <a:sym typeface="+mn-lt"/>
                </a:rPr>
                <a:t>我们最终选择做出千机伞为目标，制定了较为超前的时间计划</a:t>
              </a:r>
              <a:endParaRPr lang="en-US" altLang="zh-CN" sz="1100" dirty="0">
                <a:cs typeface="+mn-ea"/>
                <a:sym typeface="+mn-lt"/>
              </a:endParaRPr>
            </a:p>
            <a:p>
              <a:pPr marL="171450" indent="-171450">
                <a:lnSpc>
                  <a:spcPct val="150000"/>
                </a:lnSpc>
                <a:buFont typeface="Arial" panose="020B0604020202020204" pitchFamily="34" charset="0"/>
                <a:buChar char="•"/>
              </a:pPr>
              <a:r>
                <a:rPr lang="zh-CN" altLang="en-US" sz="1100" dirty="0">
                  <a:cs typeface="+mn-ea"/>
                  <a:sym typeface="+mn-lt"/>
                </a:rPr>
                <a:t>讨论评估我们的项目能达到的程度，制定了初步的评分细则</a:t>
              </a:r>
            </a:p>
          </p:txBody>
        </p:sp>
        <p:sp>
          <p:nvSpPr>
            <p:cNvPr id="16" name="ïşḻiḓê">
              <a:extLst>
                <a:ext uri="{FF2B5EF4-FFF2-40B4-BE49-F238E27FC236}">
                  <a16:creationId xmlns:a16="http://schemas.microsoft.com/office/drawing/2014/main" id="{138C9BF3-E4D9-493B-AF68-5FDA23015541}"/>
                </a:ext>
              </a:extLst>
            </p:cNvPr>
            <p:cNvSpPr txBox="1"/>
            <p:nvPr/>
          </p:nvSpPr>
          <p:spPr bwMode="auto">
            <a:xfrm>
              <a:off x="1577477" y="2859469"/>
              <a:ext cx="4035424"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dirty="0">
                  <a:cs typeface="+mn-ea"/>
                  <a:sym typeface="+mn-lt"/>
                </a:rPr>
                <a:t>小组讨论后确定选题并制定了计划</a:t>
              </a:r>
              <a:endParaRPr lang="en-US" altLang="zh-CN" dirty="0">
                <a:cs typeface="+mn-ea"/>
                <a:sym typeface="+mn-lt"/>
              </a:endParaRPr>
            </a:p>
          </p:txBody>
        </p:sp>
      </p:grpSp>
      <p:grpSp>
        <p:nvGrpSpPr>
          <p:cNvPr id="10" name="íŝļíḑè">
            <a:extLst>
              <a:ext uri="{FF2B5EF4-FFF2-40B4-BE49-F238E27FC236}">
                <a16:creationId xmlns:a16="http://schemas.microsoft.com/office/drawing/2014/main" id="{4CB66015-57B5-4177-A0B1-A20264D174F5}"/>
              </a:ext>
            </a:extLst>
          </p:cNvPr>
          <p:cNvGrpSpPr/>
          <p:nvPr/>
        </p:nvGrpSpPr>
        <p:grpSpPr>
          <a:xfrm>
            <a:off x="2351359" y="4893240"/>
            <a:ext cx="4946968" cy="1056347"/>
            <a:chOff x="1577477" y="2859469"/>
            <a:chExt cx="4035424" cy="1056347"/>
          </a:xfrm>
        </p:grpSpPr>
        <p:sp>
          <p:nvSpPr>
            <p:cNvPr id="13" name="íṥľîḓê">
              <a:extLst>
                <a:ext uri="{FF2B5EF4-FFF2-40B4-BE49-F238E27FC236}">
                  <a16:creationId xmlns:a16="http://schemas.microsoft.com/office/drawing/2014/main" id="{43D1CF3A-53DA-4618-B1BC-906EB392FBEE}"/>
                </a:ext>
              </a:extLst>
            </p:cNvPr>
            <p:cNvSpPr/>
            <p:nvPr/>
          </p:nvSpPr>
          <p:spPr bwMode="auto">
            <a:xfrm>
              <a:off x="1577477" y="3272350"/>
              <a:ext cx="4035424" cy="643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CN" altLang="en-US" sz="1100" dirty="0">
                  <a:cs typeface="+mn-ea"/>
                  <a:sym typeface="+mn-lt"/>
                </a:rPr>
                <a:t>重要零件已经建模完毕，如控制伞骨的多个伞盘及伞骨</a:t>
              </a:r>
              <a:endParaRPr lang="en-US" altLang="zh-CN" sz="1100" dirty="0">
                <a:cs typeface="+mn-ea"/>
                <a:sym typeface="+mn-lt"/>
              </a:endParaRPr>
            </a:p>
            <a:p>
              <a:pPr marL="171450" indent="-171450">
                <a:lnSpc>
                  <a:spcPct val="150000"/>
                </a:lnSpc>
                <a:buFont typeface="Arial" panose="020B0604020202020204" pitchFamily="34" charset="0"/>
                <a:buChar char="•"/>
              </a:pPr>
              <a:r>
                <a:rPr lang="zh-CN" altLang="en-US" sz="1100" dirty="0">
                  <a:cs typeface="+mn-ea"/>
                  <a:sym typeface="+mn-lt"/>
                </a:rPr>
                <a:t>整体设计已经有了图纸，细化各个零件需要的材料及加工方式</a:t>
              </a:r>
              <a:endParaRPr lang="en-US" altLang="zh-CN" sz="1100" dirty="0">
                <a:cs typeface="+mn-ea"/>
                <a:sym typeface="+mn-lt"/>
              </a:endParaRPr>
            </a:p>
          </p:txBody>
        </p:sp>
        <p:sp>
          <p:nvSpPr>
            <p:cNvPr id="14" name="ïṧľïḓé">
              <a:extLst>
                <a:ext uri="{FF2B5EF4-FFF2-40B4-BE49-F238E27FC236}">
                  <a16:creationId xmlns:a16="http://schemas.microsoft.com/office/drawing/2014/main" id="{A34974BB-8B6D-46D3-993F-36C359440FBE}"/>
                </a:ext>
              </a:extLst>
            </p:cNvPr>
            <p:cNvSpPr txBox="1"/>
            <p:nvPr/>
          </p:nvSpPr>
          <p:spPr bwMode="auto">
            <a:xfrm>
              <a:off x="1577477" y="2859469"/>
              <a:ext cx="4035424"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dirty="0">
                  <a:cs typeface="+mn-ea"/>
                  <a:sym typeface="+mn-lt"/>
                </a:rPr>
                <a:t>初步建模已经完成</a:t>
              </a:r>
              <a:endParaRPr lang="en-US" altLang="zh-CN" dirty="0">
                <a:cs typeface="+mn-ea"/>
                <a:sym typeface="+mn-lt"/>
              </a:endParaRPr>
            </a:p>
          </p:txBody>
        </p:sp>
      </p:grpSp>
      <p:cxnSp>
        <p:nvCxnSpPr>
          <p:cNvPr id="11" name="直接连接符 10">
            <a:extLst>
              <a:ext uri="{FF2B5EF4-FFF2-40B4-BE49-F238E27FC236}">
                <a16:creationId xmlns:a16="http://schemas.microsoft.com/office/drawing/2014/main" id="{64AF6CE2-AB73-4A77-93B7-F5DF25175591}"/>
              </a:ext>
            </a:extLst>
          </p:cNvPr>
          <p:cNvCxnSpPr>
            <a:cxnSpLocks/>
          </p:cNvCxnSpPr>
          <p:nvPr/>
        </p:nvCxnSpPr>
        <p:spPr>
          <a:xfrm>
            <a:off x="2429616" y="3145235"/>
            <a:ext cx="4868711"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C20497B1-88C5-4886-8A04-CC1D01C8EEBD}"/>
              </a:ext>
            </a:extLst>
          </p:cNvPr>
          <p:cNvCxnSpPr>
            <a:cxnSpLocks/>
          </p:cNvCxnSpPr>
          <p:nvPr/>
        </p:nvCxnSpPr>
        <p:spPr>
          <a:xfrm>
            <a:off x="2429616" y="4662688"/>
            <a:ext cx="4868711"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id="{DA6B7A33-BEDF-4A58-A14B-AB5999F4441C}"/>
              </a:ext>
            </a:extLst>
          </p:cNvPr>
          <p:cNvSpPr/>
          <p:nvPr/>
        </p:nvSpPr>
        <p:spPr>
          <a:xfrm>
            <a:off x="543951" y="391551"/>
            <a:ext cx="446650" cy="446650"/>
          </a:xfrm>
          <a:prstGeom prst="ellipse">
            <a:avLst/>
          </a:prstGeom>
          <a:solidFill>
            <a:srgbClr val="43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9" name="文本框 28">
            <a:extLst>
              <a:ext uri="{FF2B5EF4-FFF2-40B4-BE49-F238E27FC236}">
                <a16:creationId xmlns:a16="http://schemas.microsoft.com/office/drawing/2014/main" id="{41922535-D9A1-4A1A-9190-D27FF9CA05BF}"/>
              </a:ext>
            </a:extLst>
          </p:cNvPr>
          <p:cNvSpPr txBox="1"/>
          <p:nvPr/>
        </p:nvSpPr>
        <p:spPr>
          <a:xfrm>
            <a:off x="1234440" y="322488"/>
            <a:ext cx="3586942" cy="584775"/>
          </a:xfrm>
          <a:prstGeom prst="rect">
            <a:avLst/>
          </a:prstGeom>
          <a:noFill/>
        </p:spPr>
        <p:txBody>
          <a:bodyPr wrap="square" rtlCol="0">
            <a:spAutoFit/>
          </a:bodyPr>
          <a:lstStyle/>
          <a:p>
            <a:pPr algn="dist"/>
            <a:r>
              <a:rPr lang="zh-CN" altLang="en-US" sz="3200" dirty="0">
                <a:cs typeface="+mn-ea"/>
                <a:sym typeface="+mn-lt"/>
              </a:rPr>
              <a:t>现阶段已完成任务</a:t>
            </a:r>
          </a:p>
        </p:txBody>
      </p:sp>
    </p:spTree>
    <p:extLst>
      <p:ext uri="{BB962C8B-B14F-4D97-AF65-F5344CB8AC3E}">
        <p14:creationId xmlns:p14="http://schemas.microsoft.com/office/powerpoint/2010/main" val="63881299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4="http://schemas.microsoft.com/office/drawing/2010/main" xmlns:a16="http://schemas.microsoft.com/office/drawing/2014/main"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a:extLst>
              <a:ext uri="{FF2B5EF4-FFF2-40B4-BE49-F238E27FC236}">
                <a16:creationId xmlns:a16="http://schemas.microsoft.com/office/drawing/2014/main" id="{8AAD7439-AE22-4F3F-8BAF-CE3EF4819A85}"/>
              </a:ext>
            </a:extLst>
          </p:cNvPr>
          <p:cNvSpPr/>
          <p:nvPr/>
        </p:nvSpPr>
        <p:spPr>
          <a:xfrm>
            <a:off x="543951" y="391551"/>
            <a:ext cx="446650" cy="446650"/>
          </a:xfrm>
          <a:prstGeom prst="ellipse">
            <a:avLst/>
          </a:prstGeom>
          <a:solidFill>
            <a:srgbClr val="43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5" name="文本框 14">
            <a:extLst>
              <a:ext uri="{FF2B5EF4-FFF2-40B4-BE49-F238E27FC236}">
                <a16:creationId xmlns:a16="http://schemas.microsoft.com/office/drawing/2014/main" id="{D523C9F8-FFCF-482D-AAA2-4F0A846CB188}"/>
              </a:ext>
            </a:extLst>
          </p:cNvPr>
          <p:cNvSpPr txBox="1"/>
          <p:nvPr/>
        </p:nvSpPr>
        <p:spPr>
          <a:xfrm>
            <a:off x="1234440" y="322488"/>
            <a:ext cx="3917616" cy="584775"/>
          </a:xfrm>
          <a:prstGeom prst="rect">
            <a:avLst/>
          </a:prstGeom>
          <a:noFill/>
        </p:spPr>
        <p:txBody>
          <a:bodyPr wrap="square" rtlCol="0">
            <a:spAutoFit/>
          </a:bodyPr>
          <a:lstStyle/>
          <a:p>
            <a:pPr algn="dist"/>
            <a:r>
              <a:rPr lang="zh-CN" altLang="en-US" sz="3200" dirty="0">
                <a:cs typeface="+mn-ea"/>
                <a:sym typeface="+mn-lt"/>
              </a:rPr>
              <a:t>老师给出的推进时间</a:t>
            </a:r>
          </a:p>
        </p:txBody>
      </p:sp>
      <p:pic>
        <p:nvPicPr>
          <p:cNvPr id="16" name="图片 15">
            <a:extLst>
              <a:ext uri="{FF2B5EF4-FFF2-40B4-BE49-F238E27FC236}">
                <a16:creationId xmlns:a16="http://schemas.microsoft.com/office/drawing/2014/main" id="{8EDD8B29-3086-634D-DF90-272E45993BE5}"/>
              </a:ext>
            </a:extLst>
          </p:cNvPr>
          <p:cNvPicPr>
            <a:picLocks noChangeAspect="1"/>
          </p:cNvPicPr>
          <p:nvPr/>
        </p:nvPicPr>
        <p:blipFill>
          <a:blip r:embed="rId3"/>
          <a:stretch>
            <a:fillRect/>
          </a:stretch>
        </p:blipFill>
        <p:spPr>
          <a:xfrm>
            <a:off x="990601" y="1363979"/>
            <a:ext cx="3917617" cy="4413365"/>
          </a:xfrm>
          <a:prstGeom prst="rect">
            <a:avLst/>
          </a:prstGeom>
        </p:spPr>
      </p:pic>
      <p:pic>
        <p:nvPicPr>
          <p:cNvPr id="19" name="图片 18">
            <a:extLst>
              <a:ext uri="{FF2B5EF4-FFF2-40B4-BE49-F238E27FC236}">
                <a16:creationId xmlns:a16="http://schemas.microsoft.com/office/drawing/2014/main" id="{6F7A32EB-267C-3736-125B-ADB4ED443DBF}"/>
              </a:ext>
            </a:extLst>
          </p:cNvPr>
          <p:cNvPicPr>
            <a:picLocks noChangeAspect="1"/>
          </p:cNvPicPr>
          <p:nvPr/>
        </p:nvPicPr>
        <p:blipFill>
          <a:blip r:embed="rId4"/>
          <a:stretch>
            <a:fillRect/>
          </a:stretch>
        </p:blipFill>
        <p:spPr>
          <a:xfrm>
            <a:off x="5189913" y="909484"/>
            <a:ext cx="6217920" cy="5039031"/>
          </a:xfrm>
          <a:prstGeom prst="rect">
            <a:avLst/>
          </a:prstGeom>
        </p:spPr>
      </p:pic>
    </p:spTree>
    <p:extLst>
      <p:ext uri="{BB962C8B-B14F-4D97-AF65-F5344CB8AC3E}">
        <p14:creationId xmlns:p14="http://schemas.microsoft.com/office/powerpoint/2010/main" val="178868896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4="http://schemas.microsoft.com/office/drawing/2010/main" xmlns:a16="http://schemas.microsoft.com/office/drawing/2014/main" xmlns="">
      <p:transition spd="slow" advClick="0" advTm="0">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îŝļidê">
            <a:extLst>
              <a:ext uri="{FF2B5EF4-FFF2-40B4-BE49-F238E27FC236}">
                <a16:creationId xmlns:a16="http://schemas.microsoft.com/office/drawing/2014/main" id="{B996D114-D2A7-4A93-BB0F-2A25F2E86681}"/>
              </a:ext>
            </a:extLst>
          </p:cNvPr>
          <p:cNvSpPr/>
          <p:nvPr/>
        </p:nvSpPr>
        <p:spPr>
          <a:xfrm>
            <a:off x="7047250" y="2366375"/>
            <a:ext cx="2031325" cy="461665"/>
          </a:xfrm>
          <a:prstGeom prst="rect">
            <a:avLst/>
          </a:prstGeom>
        </p:spPr>
        <p:txBody>
          <a:bodyPr wrap="square" lIns="91440" tIns="45720" rIns="91440" bIns="45720">
            <a:normAutofit/>
          </a:bodyPr>
          <a:lstStyle/>
          <a:p>
            <a:pPr algn="ctr">
              <a:spcBef>
                <a:spcPct val="0"/>
              </a:spcBef>
            </a:pPr>
            <a:r>
              <a:rPr lang="zh-CN" altLang="en-US" sz="2400" b="1" dirty="0">
                <a:solidFill>
                  <a:schemeClr val="bg1"/>
                </a:solidFill>
                <a:cs typeface="+mn-ea"/>
                <a:sym typeface="+mn-lt"/>
              </a:rPr>
              <a:t>添加标题</a:t>
            </a:r>
            <a:endParaRPr lang="en-US" altLang="zh-CN" sz="2400" b="1" dirty="0">
              <a:solidFill>
                <a:schemeClr val="bg1"/>
              </a:solidFill>
              <a:cs typeface="+mn-ea"/>
              <a:sym typeface="+mn-lt"/>
            </a:endParaRPr>
          </a:p>
        </p:txBody>
      </p:sp>
      <p:sp>
        <p:nvSpPr>
          <p:cNvPr id="13" name="椭圆 12">
            <a:extLst>
              <a:ext uri="{FF2B5EF4-FFF2-40B4-BE49-F238E27FC236}">
                <a16:creationId xmlns:a16="http://schemas.microsoft.com/office/drawing/2014/main" id="{66EF9D19-BFA0-41A1-8132-507BAB5EF944}"/>
              </a:ext>
            </a:extLst>
          </p:cNvPr>
          <p:cNvSpPr/>
          <p:nvPr/>
        </p:nvSpPr>
        <p:spPr>
          <a:xfrm>
            <a:off x="543951" y="391551"/>
            <a:ext cx="446650" cy="446650"/>
          </a:xfrm>
          <a:prstGeom prst="ellipse">
            <a:avLst/>
          </a:prstGeom>
          <a:solidFill>
            <a:srgbClr val="43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4" name="文本框 13">
            <a:extLst>
              <a:ext uri="{FF2B5EF4-FFF2-40B4-BE49-F238E27FC236}">
                <a16:creationId xmlns:a16="http://schemas.microsoft.com/office/drawing/2014/main" id="{7D234161-59E7-47D8-9EEA-F3AB23545BC5}"/>
              </a:ext>
            </a:extLst>
          </p:cNvPr>
          <p:cNvSpPr txBox="1"/>
          <p:nvPr/>
        </p:nvSpPr>
        <p:spPr>
          <a:xfrm>
            <a:off x="1234439" y="322488"/>
            <a:ext cx="3144129" cy="584775"/>
          </a:xfrm>
          <a:prstGeom prst="rect">
            <a:avLst/>
          </a:prstGeom>
          <a:noFill/>
        </p:spPr>
        <p:txBody>
          <a:bodyPr wrap="square" rtlCol="0">
            <a:spAutoFit/>
          </a:bodyPr>
          <a:lstStyle/>
          <a:p>
            <a:pPr algn="dist"/>
            <a:r>
              <a:rPr lang="zh-CN" altLang="en-US" sz="3200" dirty="0">
                <a:cs typeface="+mn-ea"/>
                <a:sym typeface="+mn-lt"/>
              </a:rPr>
              <a:t>设立负责人制度</a:t>
            </a:r>
          </a:p>
        </p:txBody>
      </p:sp>
      <p:pic>
        <p:nvPicPr>
          <p:cNvPr id="3" name="图片 2">
            <a:extLst>
              <a:ext uri="{FF2B5EF4-FFF2-40B4-BE49-F238E27FC236}">
                <a16:creationId xmlns:a16="http://schemas.microsoft.com/office/drawing/2014/main" id="{B1F953A1-463C-0C89-DF87-F855A42CABD8}"/>
              </a:ext>
            </a:extLst>
          </p:cNvPr>
          <p:cNvPicPr>
            <a:picLocks noChangeAspect="1"/>
          </p:cNvPicPr>
          <p:nvPr/>
        </p:nvPicPr>
        <p:blipFill>
          <a:blip r:embed="rId2"/>
          <a:stretch>
            <a:fillRect/>
          </a:stretch>
        </p:blipFill>
        <p:spPr>
          <a:xfrm>
            <a:off x="3884518" y="1939160"/>
            <a:ext cx="7917866" cy="2979678"/>
          </a:xfrm>
          <a:prstGeom prst="rect">
            <a:avLst/>
          </a:prstGeom>
        </p:spPr>
      </p:pic>
      <p:pic>
        <p:nvPicPr>
          <p:cNvPr id="9" name="图片 8">
            <a:extLst>
              <a:ext uri="{FF2B5EF4-FFF2-40B4-BE49-F238E27FC236}">
                <a16:creationId xmlns:a16="http://schemas.microsoft.com/office/drawing/2014/main" id="{6DEDA0B2-DA09-9325-D5A0-65A7A6858E14}"/>
              </a:ext>
            </a:extLst>
          </p:cNvPr>
          <p:cNvPicPr>
            <a:picLocks noChangeAspect="1"/>
          </p:cNvPicPr>
          <p:nvPr/>
        </p:nvPicPr>
        <p:blipFill>
          <a:blip r:embed="rId3"/>
          <a:stretch>
            <a:fillRect/>
          </a:stretch>
        </p:blipFill>
        <p:spPr>
          <a:xfrm>
            <a:off x="230242" y="2055430"/>
            <a:ext cx="3574592" cy="2747140"/>
          </a:xfrm>
          <a:prstGeom prst="rect">
            <a:avLst/>
          </a:prstGeom>
        </p:spPr>
      </p:pic>
    </p:spTree>
    <p:extLst>
      <p:ext uri="{BB962C8B-B14F-4D97-AF65-F5344CB8AC3E}">
        <p14:creationId xmlns:p14="http://schemas.microsoft.com/office/powerpoint/2010/main" val="352924819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4="http://schemas.microsoft.com/office/drawing/2010/main" xmlns:a16="http://schemas.microsoft.com/office/drawing/2014/main"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6F2D08-4B2D-40F9-B1BD-640FCABDA4FF}"/>
              </a:ext>
            </a:extLst>
          </p:cNvPr>
          <p:cNvSpPr>
            <a:spLocks noGrp="1"/>
          </p:cNvSpPr>
          <p:nvPr>
            <p:ph type="title"/>
          </p:nvPr>
        </p:nvSpPr>
        <p:spPr/>
        <p:txBody>
          <a:bodyPr/>
          <a:lstStyle/>
          <a:p>
            <a:endParaRPr lang="zh-CN" altLang="en-US">
              <a:latin typeface="+mn-lt"/>
              <a:ea typeface="+mn-ea"/>
              <a:cs typeface="+mn-ea"/>
              <a:sym typeface="+mn-lt"/>
            </a:endParaRPr>
          </a:p>
        </p:txBody>
      </p:sp>
      <p:sp>
        <p:nvSpPr>
          <p:cNvPr id="4" name="išḷîḍe">
            <a:extLst>
              <a:ext uri="{FF2B5EF4-FFF2-40B4-BE49-F238E27FC236}">
                <a16:creationId xmlns:a16="http://schemas.microsoft.com/office/drawing/2014/main" id="{F7D3F098-1085-4546-A499-58A6A83AE485}"/>
              </a:ext>
            </a:extLst>
          </p:cNvPr>
          <p:cNvSpPr/>
          <p:nvPr/>
        </p:nvSpPr>
        <p:spPr>
          <a:xfrm>
            <a:off x="0" y="-24732"/>
            <a:ext cx="12192000" cy="4572000"/>
          </a:xfrm>
          <a:prstGeom prst="rect">
            <a:avLst/>
          </a:prstGeom>
          <a:blipFill>
            <a:blip r:embed="rId2" cstate="screen">
              <a:extLst>
                <a:ext uri="{28A0092B-C50C-407E-A947-70E740481C1C}">
                  <a14:useLocalDpi xmlns:a14="http://schemas.microsoft.com/office/drawing/2010/main"/>
                </a:ext>
              </a:extLst>
            </a:blip>
            <a:srcRect/>
            <a:stretch>
              <a:fillRect t="-38788" b="-38574"/>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cs typeface="+mn-ea"/>
              <a:sym typeface="+mn-lt"/>
            </a:endParaRPr>
          </a:p>
        </p:txBody>
      </p:sp>
      <p:sp>
        <p:nvSpPr>
          <p:cNvPr id="5" name="iṥlîďé">
            <a:extLst>
              <a:ext uri="{FF2B5EF4-FFF2-40B4-BE49-F238E27FC236}">
                <a16:creationId xmlns:a16="http://schemas.microsoft.com/office/drawing/2014/main" id="{9D95DB9E-ECAA-45DB-B35A-128E4B4FB36A}"/>
              </a:ext>
            </a:extLst>
          </p:cNvPr>
          <p:cNvSpPr/>
          <p:nvPr/>
        </p:nvSpPr>
        <p:spPr>
          <a:xfrm>
            <a:off x="0" y="746656"/>
            <a:ext cx="12192000" cy="4066988"/>
          </a:xfrm>
          <a:custGeom>
            <a:avLst/>
            <a:gdLst>
              <a:gd name="connsiteX0" fmla="*/ 12186942 w 12192000"/>
              <a:gd name="connsiteY0" fmla="*/ 0 h 4066988"/>
              <a:gd name="connsiteX1" fmla="*/ 12192000 w 12192000"/>
              <a:gd name="connsiteY1" fmla="*/ 13054 h 4066988"/>
              <a:gd name="connsiteX2" fmla="*/ 12192000 w 12192000"/>
              <a:gd name="connsiteY2" fmla="*/ 2447543 h 4066988"/>
              <a:gd name="connsiteX3" fmla="*/ 12192000 w 12192000"/>
              <a:gd name="connsiteY3" fmla="*/ 4066988 h 4066988"/>
              <a:gd name="connsiteX4" fmla="*/ 0 w 12192000"/>
              <a:gd name="connsiteY4" fmla="*/ 4066988 h 4066988"/>
              <a:gd name="connsiteX5" fmla="*/ 0 w 12192000"/>
              <a:gd name="connsiteY5" fmla="*/ 3701567 h 4066988"/>
              <a:gd name="connsiteX6" fmla="*/ 0 w 12192000"/>
              <a:gd name="connsiteY6" fmla="*/ 1252063 h 4066988"/>
              <a:gd name="connsiteX7" fmla="*/ 3166950 w 12192000"/>
              <a:gd name="connsiteY7" fmla="*/ 24919 h 4066988"/>
              <a:gd name="connsiteX8" fmla="*/ 3751353 w 12192000"/>
              <a:gd name="connsiteY8" fmla="*/ 1533114 h 4066988"/>
              <a:gd name="connsiteX9" fmla="*/ 7643624 w 12192000"/>
              <a:gd name="connsiteY9" fmla="*/ 24919 h 4066988"/>
              <a:gd name="connsiteX10" fmla="*/ 8228332 w 12192000"/>
              <a:gd name="connsiteY10" fmla="*/ 1533900 h 4066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066988">
                <a:moveTo>
                  <a:pt x="12186942" y="0"/>
                </a:moveTo>
                <a:lnTo>
                  <a:pt x="12192000" y="13054"/>
                </a:lnTo>
                <a:lnTo>
                  <a:pt x="12192000" y="2447543"/>
                </a:lnTo>
                <a:lnTo>
                  <a:pt x="12192000" y="4066988"/>
                </a:lnTo>
                <a:lnTo>
                  <a:pt x="0" y="4066988"/>
                </a:lnTo>
                <a:lnTo>
                  <a:pt x="0" y="3701567"/>
                </a:lnTo>
                <a:lnTo>
                  <a:pt x="0" y="1252063"/>
                </a:lnTo>
                <a:lnTo>
                  <a:pt x="3166950" y="24919"/>
                </a:lnTo>
                <a:lnTo>
                  <a:pt x="3751353" y="1533114"/>
                </a:lnTo>
                <a:lnTo>
                  <a:pt x="7643624" y="24919"/>
                </a:lnTo>
                <a:lnTo>
                  <a:pt x="8228332" y="1533900"/>
                </a:lnTo>
                <a:close/>
              </a:path>
            </a:pathLst>
          </a:custGeom>
          <a:solidFill>
            <a:srgbClr val="437F7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cs typeface="+mn-ea"/>
              <a:sym typeface="+mn-lt"/>
            </a:endParaRPr>
          </a:p>
        </p:txBody>
      </p:sp>
      <p:sp>
        <p:nvSpPr>
          <p:cNvPr id="6" name="îśḷíḑé">
            <a:extLst>
              <a:ext uri="{FF2B5EF4-FFF2-40B4-BE49-F238E27FC236}">
                <a16:creationId xmlns:a16="http://schemas.microsoft.com/office/drawing/2014/main" id="{BEA4285A-9683-4ADB-BA68-BE5E8C3B62C9}"/>
              </a:ext>
            </a:extLst>
          </p:cNvPr>
          <p:cNvSpPr/>
          <p:nvPr/>
        </p:nvSpPr>
        <p:spPr>
          <a:xfrm>
            <a:off x="-7864" y="1051370"/>
            <a:ext cx="12191999" cy="3885755"/>
          </a:xfrm>
          <a:custGeom>
            <a:avLst/>
            <a:gdLst>
              <a:gd name="connsiteX0" fmla="*/ 12191999 w 12191999"/>
              <a:gd name="connsiteY0" fmla="*/ 0 h 3885755"/>
              <a:gd name="connsiteX1" fmla="*/ 12191999 w 12191999"/>
              <a:gd name="connsiteY1" fmla="*/ 3885755 h 3885755"/>
              <a:gd name="connsiteX2" fmla="*/ 11760200 w 12191999"/>
              <a:gd name="connsiteY2" fmla="*/ 3885755 h 3885755"/>
              <a:gd name="connsiteX3" fmla="*/ 11760200 w 12191999"/>
              <a:gd name="connsiteY3" fmla="*/ 3885751 h 3885755"/>
              <a:gd name="connsiteX4" fmla="*/ 0 w 12191999"/>
              <a:gd name="connsiteY4" fmla="*/ 3885751 h 3885755"/>
              <a:gd name="connsiteX5" fmla="*/ 0 w 12191999"/>
              <a:gd name="connsiteY5" fmla="*/ 1255140 h 3885755"/>
              <a:gd name="connsiteX6" fmla="*/ 3052650 w 12191999"/>
              <a:gd name="connsiteY6" fmla="*/ 72285 h 3885755"/>
              <a:gd name="connsiteX7" fmla="*/ 3637053 w 12191999"/>
              <a:gd name="connsiteY7" fmla="*/ 1580480 h 3885755"/>
              <a:gd name="connsiteX8" fmla="*/ 7529324 w 12191999"/>
              <a:gd name="connsiteY8" fmla="*/ 72285 h 3885755"/>
              <a:gd name="connsiteX9" fmla="*/ 8114032 w 12191999"/>
              <a:gd name="connsiteY9" fmla="*/ 1581266 h 3885755"/>
              <a:gd name="connsiteX10" fmla="*/ 11760200 w 12191999"/>
              <a:gd name="connsiteY10" fmla="*/ 168433 h 3885755"/>
              <a:gd name="connsiteX11" fmla="*/ 11760200 w 12191999"/>
              <a:gd name="connsiteY11" fmla="*/ 167316 h 3885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1999" h="3885755">
                <a:moveTo>
                  <a:pt x="12191999" y="0"/>
                </a:moveTo>
                <a:lnTo>
                  <a:pt x="12191999" y="3885755"/>
                </a:lnTo>
                <a:lnTo>
                  <a:pt x="11760200" y="3885755"/>
                </a:lnTo>
                <a:lnTo>
                  <a:pt x="11760200" y="3885751"/>
                </a:lnTo>
                <a:lnTo>
                  <a:pt x="0" y="3885751"/>
                </a:lnTo>
                <a:lnTo>
                  <a:pt x="0" y="1255140"/>
                </a:lnTo>
                <a:lnTo>
                  <a:pt x="3052650" y="72285"/>
                </a:lnTo>
                <a:lnTo>
                  <a:pt x="3637053" y="1580480"/>
                </a:lnTo>
                <a:lnTo>
                  <a:pt x="7529324" y="72285"/>
                </a:lnTo>
                <a:lnTo>
                  <a:pt x="8114032" y="1581266"/>
                </a:lnTo>
                <a:lnTo>
                  <a:pt x="11760200" y="168433"/>
                </a:lnTo>
                <a:lnTo>
                  <a:pt x="11760200" y="1673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cs typeface="+mn-ea"/>
              <a:sym typeface="+mn-lt"/>
            </a:endParaRPr>
          </a:p>
        </p:txBody>
      </p:sp>
      <p:sp>
        <p:nvSpPr>
          <p:cNvPr id="33" name="îSļíḓè">
            <a:extLst>
              <a:ext uri="{FF2B5EF4-FFF2-40B4-BE49-F238E27FC236}">
                <a16:creationId xmlns:a16="http://schemas.microsoft.com/office/drawing/2014/main" id="{41464F08-6C62-4FE5-B37D-104401A55F9D}"/>
              </a:ext>
            </a:extLst>
          </p:cNvPr>
          <p:cNvSpPr txBox="1"/>
          <p:nvPr/>
        </p:nvSpPr>
        <p:spPr>
          <a:xfrm>
            <a:off x="673100" y="3690868"/>
            <a:ext cx="1820738" cy="2516314"/>
          </a:xfrm>
          <a:prstGeom prst="rect">
            <a:avLst/>
          </a:prstGeom>
          <a:noFill/>
        </p:spPr>
        <p:txBody>
          <a:bodyPr wrap="square" lIns="91440" tIns="45720" rIns="91440" bIns="45720">
            <a:normAutofit/>
          </a:bodyPr>
          <a:lstStyle/>
          <a:p>
            <a:pPr marL="171450" indent="-171450" algn="ctr">
              <a:lnSpc>
                <a:spcPct val="140000"/>
              </a:lnSpc>
              <a:buFont typeface="Arial" panose="020B0604020202020204" pitchFamily="34" charset="0"/>
              <a:buChar char="•"/>
            </a:pPr>
            <a:r>
              <a:rPr lang="zh-CN" altLang="en-US" dirty="0">
                <a:solidFill>
                  <a:schemeClr val="dk1">
                    <a:lumMod val="100000"/>
                  </a:schemeClr>
                </a:solidFill>
                <a:cs typeface="+mn-ea"/>
                <a:sym typeface="+mn-lt"/>
              </a:rPr>
              <a:t>头脑风暴</a:t>
            </a:r>
            <a:endParaRPr lang="en-US" altLang="zh-CN" dirty="0">
              <a:solidFill>
                <a:schemeClr val="dk1">
                  <a:lumMod val="100000"/>
                </a:schemeClr>
              </a:solidFill>
              <a:cs typeface="+mn-ea"/>
              <a:sym typeface="+mn-lt"/>
            </a:endParaRPr>
          </a:p>
          <a:p>
            <a:pPr marL="171450" indent="-171450" algn="ctr">
              <a:lnSpc>
                <a:spcPct val="140000"/>
              </a:lnSpc>
              <a:buFont typeface="Arial" panose="020B0604020202020204" pitchFamily="34" charset="0"/>
              <a:buChar char="•"/>
            </a:pPr>
            <a:r>
              <a:rPr lang="zh-CN" altLang="en-US" dirty="0">
                <a:solidFill>
                  <a:schemeClr val="dk1">
                    <a:lumMod val="100000"/>
                  </a:schemeClr>
                </a:solidFill>
                <a:cs typeface="+mn-ea"/>
                <a:sym typeface="+mn-lt"/>
              </a:rPr>
              <a:t>市场调研</a:t>
            </a:r>
            <a:endParaRPr lang="en-US" altLang="zh-CN" dirty="0">
              <a:solidFill>
                <a:schemeClr val="dk1">
                  <a:lumMod val="100000"/>
                </a:schemeClr>
              </a:solidFill>
              <a:cs typeface="+mn-ea"/>
              <a:sym typeface="+mn-lt"/>
            </a:endParaRPr>
          </a:p>
          <a:p>
            <a:pPr marL="171450" indent="-171450" algn="ctr">
              <a:lnSpc>
                <a:spcPct val="140000"/>
              </a:lnSpc>
              <a:buFont typeface="Arial" panose="020B0604020202020204" pitchFamily="34" charset="0"/>
              <a:buChar char="•"/>
            </a:pPr>
            <a:r>
              <a:rPr lang="zh-CN" altLang="en-US" dirty="0">
                <a:solidFill>
                  <a:schemeClr val="dk1">
                    <a:lumMod val="100000"/>
                  </a:schemeClr>
                </a:solidFill>
                <a:cs typeface="+mn-ea"/>
                <a:sym typeface="+mn-lt"/>
              </a:rPr>
              <a:t>产生创意</a:t>
            </a:r>
            <a:endParaRPr lang="en-US" altLang="zh-CN" dirty="0">
              <a:solidFill>
                <a:schemeClr val="dk1">
                  <a:lumMod val="100000"/>
                </a:schemeClr>
              </a:solidFill>
              <a:cs typeface="+mn-ea"/>
              <a:sym typeface="+mn-lt"/>
            </a:endParaRPr>
          </a:p>
        </p:txBody>
      </p:sp>
      <p:sp>
        <p:nvSpPr>
          <p:cNvPr id="34" name="íṣļiḑê">
            <a:extLst>
              <a:ext uri="{FF2B5EF4-FFF2-40B4-BE49-F238E27FC236}">
                <a16:creationId xmlns:a16="http://schemas.microsoft.com/office/drawing/2014/main" id="{AFEA8850-0D37-422E-BE6F-05577FEBF2F9}"/>
              </a:ext>
            </a:extLst>
          </p:cNvPr>
          <p:cNvSpPr txBox="1"/>
          <p:nvPr/>
        </p:nvSpPr>
        <p:spPr>
          <a:xfrm>
            <a:off x="673100" y="3350602"/>
            <a:ext cx="1820738" cy="340265"/>
          </a:xfrm>
          <a:prstGeom prst="rect">
            <a:avLst/>
          </a:prstGeom>
          <a:noFill/>
        </p:spPr>
        <p:txBody>
          <a:bodyPr wrap="square" lIns="91440" tIns="45720" rIns="91440" bIns="45720" anchor="ctr">
            <a:normAutofit lnSpcReduction="10000"/>
          </a:bodyPr>
          <a:lstStyle/>
          <a:p>
            <a:pPr algn="ctr">
              <a:spcBef>
                <a:spcPct val="0"/>
              </a:spcBef>
            </a:pPr>
            <a:r>
              <a:rPr lang="zh-CN" altLang="en-US" dirty="0">
                <a:cs typeface="+mn-ea"/>
                <a:sym typeface="+mn-lt"/>
              </a:rPr>
              <a:t>第一周</a:t>
            </a:r>
            <a:endParaRPr lang="en-US" altLang="zh-CN" dirty="0">
              <a:cs typeface="+mn-ea"/>
              <a:sym typeface="+mn-lt"/>
            </a:endParaRPr>
          </a:p>
        </p:txBody>
      </p:sp>
      <p:sp>
        <p:nvSpPr>
          <p:cNvPr id="35" name="í$lïḋe">
            <a:extLst>
              <a:ext uri="{FF2B5EF4-FFF2-40B4-BE49-F238E27FC236}">
                <a16:creationId xmlns:a16="http://schemas.microsoft.com/office/drawing/2014/main" id="{CB618425-22CE-4D4D-8598-1F4516882D6B}"/>
              </a:ext>
            </a:extLst>
          </p:cNvPr>
          <p:cNvSpPr/>
          <p:nvPr/>
        </p:nvSpPr>
        <p:spPr bwMode="auto">
          <a:xfrm>
            <a:off x="1329181" y="2855856"/>
            <a:ext cx="508577" cy="352364"/>
          </a:xfrm>
          <a:custGeom>
            <a:avLst/>
            <a:gdLst>
              <a:gd name="connsiteX0" fmla="*/ 151822 w 607427"/>
              <a:gd name="connsiteY0" fmla="*/ 226797 h 420852"/>
              <a:gd name="connsiteX1" fmla="*/ 237172 w 607427"/>
              <a:gd name="connsiteY1" fmla="*/ 226797 h 420852"/>
              <a:gd name="connsiteX2" fmla="*/ 237172 w 607427"/>
              <a:gd name="connsiteY2" fmla="*/ 316353 h 420852"/>
              <a:gd name="connsiteX3" fmla="*/ 248668 w 607427"/>
              <a:gd name="connsiteY3" fmla="*/ 327940 h 420852"/>
              <a:gd name="connsiteX4" fmla="*/ 270900 w 607427"/>
              <a:gd name="connsiteY4" fmla="*/ 327940 h 420852"/>
              <a:gd name="connsiteX5" fmla="*/ 223616 w 607427"/>
              <a:gd name="connsiteY5" fmla="*/ 385441 h 420852"/>
              <a:gd name="connsiteX6" fmla="*/ 194443 w 607427"/>
              <a:gd name="connsiteY6" fmla="*/ 420852 h 420852"/>
              <a:gd name="connsiteX7" fmla="*/ 165378 w 607427"/>
              <a:gd name="connsiteY7" fmla="*/ 385441 h 420852"/>
              <a:gd name="connsiteX8" fmla="*/ 117985 w 607427"/>
              <a:gd name="connsiteY8" fmla="*/ 327940 h 420852"/>
              <a:gd name="connsiteX9" fmla="*/ 140217 w 607427"/>
              <a:gd name="connsiteY9" fmla="*/ 327940 h 420852"/>
              <a:gd name="connsiteX10" fmla="*/ 151822 w 607427"/>
              <a:gd name="connsiteY10" fmla="*/ 316353 h 420852"/>
              <a:gd name="connsiteX11" fmla="*/ 388357 w 607427"/>
              <a:gd name="connsiteY11" fmla="*/ 91100 h 420852"/>
              <a:gd name="connsiteX12" fmla="*/ 464814 w 607427"/>
              <a:gd name="connsiteY12" fmla="*/ 184012 h 420852"/>
              <a:gd name="connsiteX13" fmla="*/ 442582 w 607427"/>
              <a:gd name="connsiteY13" fmla="*/ 184012 h 420852"/>
              <a:gd name="connsiteX14" fmla="*/ 430977 w 607427"/>
              <a:gd name="connsiteY14" fmla="*/ 195599 h 420852"/>
              <a:gd name="connsiteX15" fmla="*/ 430977 w 607427"/>
              <a:gd name="connsiteY15" fmla="*/ 285155 h 420852"/>
              <a:gd name="connsiteX16" fmla="*/ 345627 w 607427"/>
              <a:gd name="connsiteY16" fmla="*/ 285155 h 420852"/>
              <a:gd name="connsiteX17" fmla="*/ 345627 w 607427"/>
              <a:gd name="connsiteY17" fmla="*/ 195599 h 420852"/>
              <a:gd name="connsiteX18" fmla="*/ 334131 w 607427"/>
              <a:gd name="connsiteY18" fmla="*/ 184012 h 420852"/>
              <a:gd name="connsiteX19" fmla="*/ 311899 w 607427"/>
              <a:gd name="connsiteY19" fmla="*/ 184012 h 420852"/>
              <a:gd name="connsiteX20" fmla="*/ 388359 w 607427"/>
              <a:gd name="connsiteY20" fmla="*/ 61296 h 420852"/>
              <a:gd name="connsiteX21" fmla="*/ 379357 w 607427"/>
              <a:gd name="connsiteY21" fmla="*/ 65520 h 420852"/>
              <a:gd name="connsiteX22" fmla="*/ 278499 w 607427"/>
              <a:gd name="connsiteY22" fmla="*/ 188220 h 420852"/>
              <a:gd name="connsiteX23" fmla="*/ 276981 w 607427"/>
              <a:gd name="connsiteY23" fmla="*/ 200457 h 420852"/>
              <a:gd name="connsiteX24" fmla="*/ 287392 w 607427"/>
              <a:gd name="connsiteY24" fmla="*/ 207172 h 420852"/>
              <a:gd name="connsiteX25" fmla="*/ 322530 w 607427"/>
              <a:gd name="connsiteY25" fmla="*/ 207172 h 420852"/>
              <a:gd name="connsiteX26" fmla="*/ 322530 w 607427"/>
              <a:gd name="connsiteY26" fmla="*/ 296625 h 420852"/>
              <a:gd name="connsiteX27" fmla="*/ 334134 w 607427"/>
              <a:gd name="connsiteY27" fmla="*/ 308212 h 420852"/>
              <a:gd name="connsiteX28" fmla="*/ 442583 w 607427"/>
              <a:gd name="connsiteY28" fmla="*/ 308212 h 420852"/>
              <a:gd name="connsiteX29" fmla="*/ 454079 w 607427"/>
              <a:gd name="connsiteY29" fmla="*/ 296625 h 420852"/>
              <a:gd name="connsiteX30" fmla="*/ 454079 w 607427"/>
              <a:gd name="connsiteY30" fmla="*/ 207172 h 420852"/>
              <a:gd name="connsiteX31" fmla="*/ 489217 w 607427"/>
              <a:gd name="connsiteY31" fmla="*/ 207172 h 420852"/>
              <a:gd name="connsiteX32" fmla="*/ 489325 w 607427"/>
              <a:gd name="connsiteY32" fmla="*/ 207172 h 420852"/>
              <a:gd name="connsiteX33" fmla="*/ 500821 w 607427"/>
              <a:gd name="connsiteY33" fmla="*/ 195584 h 420852"/>
              <a:gd name="connsiteX34" fmla="*/ 497784 w 607427"/>
              <a:gd name="connsiteY34" fmla="*/ 187678 h 420852"/>
              <a:gd name="connsiteX35" fmla="*/ 397251 w 607427"/>
              <a:gd name="connsiteY35" fmla="*/ 65520 h 420852"/>
              <a:gd name="connsiteX36" fmla="*/ 388359 w 607427"/>
              <a:gd name="connsiteY36" fmla="*/ 61296 h 420852"/>
              <a:gd name="connsiteX37" fmla="*/ 336628 w 607427"/>
              <a:gd name="connsiteY37" fmla="*/ 0 h 420852"/>
              <a:gd name="connsiteX38" fmla="*/ 444752 w 607427"/>
              <a:gd name="connsiteY38" fmla="*/ 77107 h 420852"/>
              <a:gd name="connsiteX39" fmla="*/ 550925 w 607427"/>
              <a:gd name="connsiteY39" fmla="*/ 190927 h 420852"/>
              <a:gd name="connsiteX40" fmla="*/ 548105 w 607427"/>
              <a:gd name="connsiteY40" fmla="*/ 216052 h 420852"/>
              <a:gd name="connsiteX41" fmla="*/ 607427 w 607427"/>
              <a:gd name="connsiteY41" fmla="*/ 316118 h 420852"/>
              <a:gd name="connsiteX42" fmla="*/ 607427 w 607427"/>
              <a:gd name="connsiteY42" fmla="*/ 316876 h 420852"/>
              <a:gd name="connsiteX43" fmla="*/ 537694 w 607427"/>
              <a:gd name="connsiteY43" fmla="*/ 385428 h 420852"/>
              <a:gd name="connsiteX44" fmla="*/ 253555 w 607427"/>
              <a:gd name="connsiteY44" fmla="*/ 385428 h 420852"/>
              <a:gd name="connsiteX45" fmla="*/ 304310 w 607427"/>
              <a:gd name="connsiteY45" fmla="*/ 323699 h 420852"/>
              <a:gd name="connsiteX46" fmla="*/ 305828 w 607427"/>
              <a:gd name="connsiteY46" fmla="*/ 311353 h 420852"/>
              <a:gd name="connsiteX47" fmla="*/ 295417 w 607427"/>
              <a:gd name="connsiteY47" fmla="*/ 304747 h 420852"/>
              <a:gd name="connsiteX48" fmla="*/ 260279 w 607427"/>
              <a:gd name="connsiteY48" fmla="*/ 304747 h 420852"/>
              <a:gd name="connsiteX49" fmla="*/ 260279 w 607427"/>
              <a:gd name="connsiteY49" fmla="*/ 215294 h 420852"/>
              <a:gd name="connsiteX50" fmla="*/ 248675 w 607427"/>
              <a:gd name="connsiteY50" fmla="*/ 203706 h 420852"/>
              <a:gd name="connsiteX51" fmla="*/ 140226 w 607427"/>
              <a:gd name="connsiteY51" fmla="*/ 203706 h 420852"/>
              <a:gd name="connsiteX52" fmla="*/ 128730 w 607427"/>
              <a:gd name="connsiteY52" fmla="*/ 215294 h 420852"/>
              <a:gd name="connsiteX53" fmla="*/ 128730 w 607427"/>
              <a:gd name="connsiteY53" fmla="*/ 304747 h 420852"/>
              <a:gd name="connsiteX54" fmla="*/ 93592 w 607427"/>
              <a:gd name="connsiteY54" fmla="*/ 304747 h 420852"/>
              <a:gd name="connsiteX55" fmla="*/ 83073 w 607427"/>
              <a:gd name="connsiteY55" fmla="*/ 311353 h 420852"/>
              <a:gd name="connsiteX56" fmla="*/ 84591 w 607427"/>
              <a:gd name="connsiteY56" fmla="*/ 323699 h 420852"/>
              <a:gd name="connsiteX57" fmla="*/ 135454 w 607427"/>
              <a:gd name="connsiteY57" fmla="*/ 385428 h 420852"/>
              <a:gd name="connsiteX58" fmla="*/ 72987 w 607427"/>
              <a:gd name="connsiteY58" fmla="*/ 385428 h 420852"/>
              <a:gd name="connsiteX59" fmla="*/ 9652 w 607427"/>
              <a:gd name="connsiteY59" fmla="*/ 344600 h 420852"/>
              <a:gd name="connsiteX60" fmla="*/ 0 w 607427"/>
              <a:gd name="connsiteY60" fmla="*/ 298791 h 420852"/>
              <a:gd name="connsiteX61" fmla="*/ 75047 w 607427"/>
              <a:gd name="connsiteY61" fmla="*/ 191685 h 420852"/>
              <a:gd name="connsiteX62" fmla="*/ 71035 w 607427"/>
              <a:gd name="connsiteY62" fmla="*/ 162012 h 420852"/>
              <a:gd name="connsiteX63" fmla="*/ 178942 w 607427"/>
              <a:gd name="connsiteY63" fmla="*/ 47975 h 420852"/>
              <a:gd name="connsiteX64" fmla="*/ 236204 w 607427"/>
              <a:gd name="connsiteY64" fmla="*/ 59671 h 420852"/>
              <a:gd name="connsiteX65" fmla="*/ 336628 w 607427"/>
              <a:gd name="connsiteY65" fmla="*/ 0 h 42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7427" h="420852">
                <a:moveTo>
                  <a:pt x="151822" y="226797"/>
                </a:moveTo>
                <a:lnTo>
                  <a:pt x="237172" y="226797"/>
                </a:lnTo>
                <a:lnTo>
                  <a:pt x="237172" y="316353"/>
                </a:lnTo>
                <a:cubicBezTo>
                  <a:pt x="237172" y="322742"/>
                  <a:pt x="242269" y="327940"/>
                  <a:pt x="248668" y="327940"/>
                </a:cubicBezTo>
                <a:lnTo>
                  <a:pt x="270900" y="327940"/>
                </a:lnTo>
                <a:lnTo>
                  <a:pt x="223616" y="385441"/>
                </a:lnTo>
                <a:lnTo>
                  <a:pt x="194443" y="420852"/>
                </a:lnTo>
                <a:lnTo>
                  <a:pt x="165378" y="385441"/>
                </a:lnTo>
                <a:lnTo>
                  <a:pt x="117985" y="327940"/>
                </a:lnTo>
                <a:lnTo>
                  <a:pt x="140217" y="327940"/>
                </a:lnTo>
                <a:cubicBezTo>
                  <a:pt x="146616" y="327940"/>
                  <a:pt x="151822" y="322742"/>
                  <a:pt x="151822" y="316353"/>
                </a:cubicBezTo>
                <a:close/>
                <a:moveTo>
                  <a:pt x="388357" y="91100"/>
                </a:moveTo>
                <a:lnTo>
                  <a:pt x="464814" y="184012"/>
                </a:lnTo>
                <a:lnTo>
                  <a:pt x="442582" y="184012"/>
                </a:lnTo>
                <a:cubicBezTo>
                  <a:pt x="436183" y="184012"/>
                  <a:pt x="430977" y="189210"/>
                  <a:pt x="430977" y="195599"/>
                </a:cubicBezTo>
                <a:lnTo>
                  <a:pt x="430977" y="285155"/>
                </a:lnTo>
                <a:lnTo>
                  <a:pt x="345627" y="285155"/>
                </a:lnTo>
                <a:lnTo>
                  <a:pt x="345627" y="195599"/>
                </a:lnTo>
                <a:cubicBezTo>
                  <a:pt x="345627" y="189210"/>
                  <a:pt x="340530" y="184012"/>
                  <a:pt x="334131" y="184012"/>
                </a:cubicBezTo>
                <a:lnTo>
                  <a:pt x="311899" y="184012"/>
                </a:lnTo>
                <a:close/>
                <a:moveTo>
                  <a:pt x="388359" y="61296"/>
                </a:moveTo>
                <a:cubicBezTo>
                  <a:pt x="384888" y="61296"/>
                  <a:pt x="381635" y="62812"/>
                  <a:pt x="379357" y="65520"/>
                </a:cubicBezTo>
                <a:lnTo>
                  <a:pt x="278499" y="188220"/>
                </a:lnTo>
                <a:cubicBezTo>
                  <a:pt x="275571" y="191685"/>
                  <a:pt x="275029" y="196450"/>
                  <a:pt x="276981" y="200457"/>
                </a:cubicBezTo>
                <a:cubicBezTo>
                  <a:pt x="278824" y="204572"/>
                  <a:pt x="282945" y="207172"/>
                  <a:pt x="287392" y="207172"/>
                </a:cubicBezTo>
                <a:lnTo>
                  <a:pt x="322530" y="207172"/>
                </a:lnTo>
                <a:lnTo>
                  <a:pt x="322530" y="296625"/>
                </a:lnTo>
                <a:cubicBezTo>
                  <a:pt x="322530" y="303014"/>
                  <a:pt x="327735" y="308212"/>
                  <a:pt x="334134" y="308212"/>
                </a:cubicBezTo>
                <a:lnTo>
                  <a:pt x="442583" y="308212"/>
                </a:lnTo>
                <a:cubicBezTo>
                  <a:pt x="448982" y="308212"/>
                  <a:pt x="454079" y="303014"/>
                  <a:pt x="454079" y="296625"/>
                </a:cubicBezTo>
                <a:lnTo>
                  <a:pt x="454079" y="207172"/>
                </a:lnTo>
                <a:lnTo>
                  <a:pt x="489217" y="207172"/>
                </a:lnTo>
                <a:lnTo>
                  <a:pt x="489325" y="207172"/>
                </a:lnTo>
                <a:cubicBezTo>
                  <a:pt x="495724" y="207172"/>
                  <a:pt x="500821" y="201973"/>
                  <a:pt x="500821" y="195584"/>
                </a:cubicBezTo>
                <a:cubicBezTo>
                  <a:pt x="500821" y="192552"/>
                  <a:pt x="499628" y="189736"/>
                  <a:pt x="497784" y="187678"/>
                </a:cubicBezTo>
                <a:lnTo>
                  <a:pt x="397251" y="65520"/>
                </a:lnTo>
                <a:cubicBezTo>
                  <a:pt x="395082" y="62812"/>
                  <a:pt x="391829" y="61296"/>
                  <a:pt x="388359" y="61296"/>
                </a:cubicBezTo>
                <a:close/>
                <a:moveTo>
                  <a:pt x="336628" y="0"/>
                </a:moveTo>
                <a:cubicBezTo>
                  <a:pt x="386732" y="0"/>
                  <a:pt x="429353" y="32272"/>
                  <a:pt x="444752" y="77107"/>
                </a:cubicBezTo>
                <a:cubicBezTo>
                  <a:pt x="504074" y="81223"/>
                  <a:pt x="550925" y="130606"/>
                  <a:pt x="550925" y="190927"/>
                </a:cubicBezTo>
                <a:cubicBezTo>
                  <a:pt x="550925" y="199591"/>
                  <a:pt x="549949" y="208038"/>
                  <a:pt x="548105" y="216052"/>
                </a:cubicBezTo>
                <a:cubicBezTo>
                  <a:pt x="583460" y="235545"/>
                  <a:pt x="607427" y="273016"/>
                  <a:pt x="607427" y="316118"/>
                </a:cubicBezTo>
                <a:lnTo>
                  <a:pt x="607427" y="316876"/>
                </a:lnTo>
                <a:cubicBezTo>
                  <a:pt x="607102" y="354888"/>
                  <a:pt x="575760" y="385428"/>
                  <a:pt x="537694" y="385428"/>
                </a:cubicBezTo>
                <a:lnTo>
                  <a:pt x="253555" y="385428"/>
                </a:lnTo>
                <a:lnTo>
                  <a:pt x="304310" y="323699"/>
                </a:lnTo>
                <a:cubicBezTo>
                  <a:pt x="307130" y="320233"/>
                  <a:pt x="307780" y="315468"/>
                  <a:pt x="305828" y="311353"/>
                </a:cubicBezTo>
                <a:cubicBezTo>
                  <a:pt x="303985" y="307346"/>
                  <a:pt x="299864" y="304747"/>
                  <a:pt x="295417" y="304747"/>
                </a:cubicBezTo>
                <a:lnTo>
                  <a:pt x="260279" y="304747"/>
                </a:lnTo>
                <a:lnTo>
                  <a:pt x="260279" y="215294"/>
                </a:lnTo>
                <a:cubicBezTo>
                  <a:pt x="260279" y="208904"/>
                  <a:pt x="255074" y="203706"/>
                  <a:pt x="248675" y="203706"/>
                </a:cubicBezTo>
                <a:lnTo>
                  <a:pt x="140226" y="203706"/>
                </a:lnTo>
                <a:cubicBezTo>
                  <a:pt x="133827" y="203706"/>
                  <a:pt x="128730" y="208904"/>
                  <a:pt x="128730" y="215294"/>
                </a:cubicBezTo>
                <a:lnTo>
                  <a:pt x="128730" y="304747"/>
                </a:lnTo>
                <a:lnTo>
                  <a:pt x="93592" y="304747"/>
                </a:lnTo>
                <a:cubicBezTo>
                  <a:pt x="89037" y="304747"/>
                  <a:pt x="85025" y="307346"/>
                  <a:pt x="83073" y="311353"/>
                </a:cubicBezTo>
                <a:cubicBezTo>
                  <a:pt x="81120" y="315468"/>
                  <a:pt x="81771" y="320233"/>
                  <a:pt x="84591" y="323699"/>
                </a:cubicBezTo>
                <a:lnTo>
                  <a:pt x="135454" y="385428"/>
                </a:lnTo>
                <a:lnTo>
                  <a:pt x="72987" y="385428"/>
                </a:lnTo>
                <a:cubicBezTo>
                  <a:pt x="45657" y="385428"/>
                  <a:pt x="20605" y="369617"/>
                  <a:pt x="9652" y="344600"/>
                </a:cubicBezTo>
                <a:cubicBezTo>
                  <a:pt x="3470" y="330630"/>
                  <a:pt x="0" y="315143"/>
                  <a:pt x="0" y="298791"/>
                </a:cubicBezTo>
                <a:cubicBezTo>
                  <a:pt x="0" y="249624"/>
                  <a:pt x="31234" y="207605"/>
                  <a:pt x="75047" y="191685"/>
                </a:cubicBezTo>
                <a:cubicBezTo>
                  <a:pt x="72444" y="182155"/>
                  <a:pt x="71035" y="172300"/>
                  <a:pt x="71035" y="162012"/>
                </a:cubicBezTo>
                <a:cubicBezTo>
                  <a:pt x="71035" y="101041"/>
                  <a:pt x="117993" y="51224"/>
                  <a:pt x="178942" y="47975"/>
                </a:cubicBezTo>
                <a:cubicBezTo>
                  <a:pt x="199548" y="46784"/>
                  <a:pt x="219068" y="51224"/>
                  <a:pt x="236204" y="59671"/>
                </a:cubicBezTo>
                <a:cubicBezTo>
                  <a:pt x="255616" y="24150"/>
                  <a:pt x="293248" y="0"/>
                  <a:pt x="336628" y="0"/>
                </a:cubicBezTo>
                <a:close/>
              </a:path>
            </a:pathLst>
          </a:custGeom>
          <a:solidFill>
            <a:srgbClr val="437F7F"/>
          </a:solidFill>
          <a:ln>
            <a:noFill/>
          </a:ln>
        </p:spPr>
        <p:txBody>
          <a:bodyPr wrap="square" lIns="91440" tIns="45720" rIns="91440" bIns="4572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cs typeface="+mn-ea"/>
              <a:sym typeface="+mn-lt"/>
            </a:endParaRPr>
          </a:p>
        </p:txBody>
      </p:sp>
      <p:sp>
        <p:nvSpPr>
          <p:cNvPr id="30" name="íslíḋe">
            <a:extLst>
              <a:ext uri="{FF2B5EF4-FFF2-40B4-BE49-F238E27FC236}">
                <a16:creationId xmlns:a16="http://schemas.microsoft.com/office/drawing/2014/main" id="{0B0AE5C0-B318-452A-9668-0584EF05913C}"/>
              </a:ext>
            </a:extLst>
          </p:cNvPr>
          <p:cNvSpPr txBox="1"/>
          <p:nvPr/>
        </p:nvSpPr>
        <p:spPr>
          <a:xfrm>
            <a:off x="2478112" y="3690868"/>
            <a:ext cx="1820738" cy="601981"/>
          </a:xfrm>
          <a:prstGeom prst="rect">
            <a:avLst/>
          </a:prstGeom>
          <a:noFill/>
        </p:spPr>
        <p:txBody>
          <a:bodyPr wrap="square" lIns="91440" tIns="45720" rIns="91440" bIns="45720">
            <a:noAutofit/>
          </a:bodyPr>
          <a:lstStyle/>
          <a:p>
            <a:pPr marL="171450" indent="-171450" algn="ctr">
              <a:lnSpc>
                <a:spcPct val="140000"/>
              </a:lnSpc>
              <a:buFont typeface="Arial" panose="020B0604020202020204" pitchFamily="34" charset="0"/>
              <a:buChar char="•"/>
            </a:pPr>
            <a:r>
              <a:rPr lang="zh-CN" altLang="en-US" dirty="0">
                <a:solidFill>
                  <a:schemeClr val="dk1">
                    <a:lumMod val="100000"/>
                  </a:schemeClr>
                </a:solidFill>
                <a:cs typeface="+mn-ea"/>
                <a:sym typeface="+mn-lt"/>
              </a:rPr>
              <a:t>完成零件建模</a:t>
            </a:r>
            <a:endParaRPr lang="en-US" altLang="zh-CN" dirty="0">
              <a:solidFill>
                <a:schemeClr val="dk1">
                  <a:lumMod val="100000"/>
                </a:schemeClr>
              </a:solidFill>
              <a:cs typeface="+mn-ea"/>
              <a:sym typeface="+mn-lt"/>
            </a:endParaRPr>
          </a:p>
          <a:p>
            <a:pPr marL="171450" indent="-171450" algn="ctr">
              <a:lnSpc>
                <a:spcPct val="140000"/>
              </a:lnSpc>
              <a:buFont typeface="Arial" panose="020B0604020202020204" pitchFamily="34" charset="0"/>
              <a:buChar char="•"/>
            </a:pPr>
            <a:r>
              <a:rPr lang="zh-CN" altLang="en-US" dirty="0">
                <a:solidFill>
                  <a:schemeClr val="dk1">
                    <a:lumMod val="100000"/>
                  </a:schemeClr>
                </a:solidFill>
                <a:cs typeface="+mn-ea"/>
                <a:sym typeface="+mn-lt"/>
              </a:rPr>
              <a:t>零件进行分类</a:t>
            </a:r>
            <a:endParaRPr lang="en-US" altLang="zh-CN" dirty="0">
              <a:solidFill>
                <a:schemeClr val="dk1">
                  <a:lumMod val="100000"/>
                </a:schemeClr>
              </a:solidFill>
              <a:cs typeface="+mn-ea"/>
              <a:sym typeface="+mn-lt"/>
            </a:endParaRPr>
          </a:p>
          <a:p>
            <a:pPr marL="171450" indent="-171450" algn="ctr">
              <a:lnSpc>
                <a:spcPct val="140000"/>
              </a:lnSpc>
              <a:buFont typeface="Arial" panose="020B0604020202020204" pitchFamily="34" charset="0"/>
              <a:buChar char="•"/>
            </a:pPr>
            <a:r>
              <a:rPr lang="zh-CN" altLang="en-US" dirty="0">
                <a:solidFill>
                  <a:schemeClr val="dk1">
                    <a:lumMod val="100000"/>
                  </a:schemeClr>
                </a:solidFill>
                <a:cs typeface="+mn-ea"/>
                <a:sym typeface="+mn-lt"/>
              </a:rPr>
              <a:t>确定加工方式</a:t>
            </a:r>
            <a:endParaRPr lang="en-US" altLang="zh-CN" dirty="0">
              <a:solidFill>
                <a:schemeClr val="dk1">
                  <a:lumMod val="100000"/>
                </a:schemeClr>
              </a:solidFill>
              <a:cs typeface="+mn-ea"/>
              <a:sym typeface="+mn-lt"/>
            </a:endParaRPr>
          </a:p>
        </p:txBody>
      </p:sp>
      <p:sp>
        <p:nvSpPr>
          <p:cNvPr id="31" name="iš1ide">
            <a:extLst>
              <a:ext uri="{FF2B5EF4-FFF2-40B4-BE49-F238E27FC236}">
                <a16:creationId xmlns:a16="http://schemas.microsoft.com/office/drawing/2014/main" id="{D089DEAE-8B55-49FB-B8C4-3AB6FFB87F4E}"/>
              </a:ext>
            </a:extLst>
          </p:cNvPr>
          <p:cNvSpPr txBox="1"/>
          <p:nvPr/>
        </p:nvSpPr>
        <p:spPr>
          <a:xfrm>
            <a:off x="2478112" y="3350602"/>
            <a:ext cx="1820738" cy="340265"/>
          </a:xfrm>
          <a:prstGeom prst="rect">
            <a:avLst/>
          </a:prstGeom>
          <a:noFill/>
        </p:spPr>
        <p:txBody>
          <a:bodyPr wrap="square" lIns="91440" tIns="45720" rIns="91440" bIns="45720" anchor="ctr">
            <a:normAutofit lnSpcReduction="10000"/>
          </a:bodyPr>
          <a:lstStyle/>
          <a:p>
            <a:pPr algn="ctr">
              <a:spcBef>
                <a:spcPct val="0"/>
              </a:spcBef>
            </a:pPr>
            <a:r>
              <a:rPr lang="zh-CN" altLang="en-US" dirty="0">
                <a:cs typeface="+mn-ea"/>
                <a:sym typeface="+mn-lt"/>
              </a:rPr>
              <a:t>第二周</a:t>
            </a:r>
            <a:endParaRPr lang="en-US" altLang="zh-CN" dirty="0">
              <a:cs typeface="+mn-ea"/>
              <a:sym typeface="+mn-lt"/>
            </a:endParaRPr>
          </a:p>
        </p:txBody>
      </p:sp>
      <p:sp>
        <p:nvSpPr>
          <p:cNvPr id="32" name="í$ḷíḋe">
            <a:extLst>
              <a:ext uri="{FF2B5EF4-FFF2-40B4-BE49-F238E27FC236}">
                <a16:creationId xmlns:a16="http://schemas.microsoft.com/office/drawing/2014/main" id="{33D8DDAE-1CF5-4538-8C28-C7684A5051DB}"/>
              </a:ext>
            </a:extLst>
          </p:cNvPr>
          <p:cNvSpPr/>
          <p:nvPr/>
        </p:nvSpPr>
        <p:spPr bwMode="auto">
          <a:xfrm>
            <a:off x="3134193" y="2855856"/>
            <a:ext cx="508577" cy="352364"/>
          </a:xfrm>
          <a:custGeom>
            <a:avLst/>
            <a:gdLst>
              <a:gd name="connsiteX0" fmla="*/ 151822 w 607427"/>
              <a:gd name="connsiteY0" fmla="*/ 226797 h 420852"/>
              <a:gd name="connsiteX1" fmla="*/ 237172 w 607427"/>
              <a:gd name="connsiteY1" fmla="*/ 226797 h 420852"/>
              <a:gd name="connsiteX2" fmla="*/ 237172 w 607427"/>
              <a:gd name="connsiteY2" fmla="*/ 316353 h 420852"/>
              <a:gd name="connsiteX3" fmla="*/ 248668 w 607427"/>
              <a:gd name="connsiteY3" fmla="*/ 327940 h 420852"/>
              <a:gd name="connsiteX4" fmla="*/ 270900 w 607427"/>
              <a:gd name="connsiteY4" fmla="*/ 327940 h 420852"/>
              <a:gd name="connsiteX5" fmla="*/ 223616 w 607427"/>
              <a:gd name="connsiteY5" fmla="*/ 385441 h 420852"/>
              <a:gd name="connsiteX6" fmla="*/ 194443 w 607427"/>
              <a:gd name="connsiteY6" fmla="*/ 420852 h 420852"/>
              <a:gd name="connsiteX7" fmla="*/ 165378 w 607427"/>
              <a:gd name="connsiteY7" fmla="*/ 385441 h 420852"/>
              <a:gd name="connsiteX8" fmla="*/ 117985 w 607427"/>
              <a:gd name="connsiteY8" fmla="*/ 327940 h 420852"/>
              <a:gd name="connsiteX9" fmla="*/ 140217 w 607427"/>
              <a:gd name="connsiteY9" fmla="*/ 327940 h 420852"/>
              <a:gd name="connsiteX10" fmla="*/ 151822 w 607427"/>
              <a:gd name="connsiteY10" fmla="*/ 316353 h 420852"/>
              <a:gd name="connsiteX11" fmla="*/ 388357 w 607427"/>
              <a:gd name="connsiteY11" fmla="*/ 91100 h 420852"/>
              <a:gd name="connsiteX12" fmla="*/ 464814 w 607427"/>
              <a:gd name="connsiteY12" fmla="*/ 184012 h 420852"/>
              <a:gd name="connsiteX13" fmla="*/ 442582 w 607427"/>
              <a:gd name="connsiteY13" fmla="*/ 184012 h 420852"/>
              <a:gd name="connsiteX14" fmla="*/ 430977 w 607427"/>
              <a:gd name="connsiteY14" fmla="*/ 195599 h 420852"/>
              <a:gd name="connsiteX15" fmla="*/ 430977 w 607427"/>
              <a:gd name="connsiteY15" fmla="*/ 285155 h 420852"/>
              <a:gd name="connsiteX16" fmla="*/ 345627 w 607427"/>
              <a:gd name="connsiteY16" fmla="*/ 285155 h 420852"/>
              <a:gd name="connsiteX17" fmla="*/ 345627 w 607427"/>
              <a:gd name="connsiteY17" fmla="*/ 195599 h 420852"/>
              <a:gd name="connsiteX18" fmla="*/ 334131 w 607427"/>
              <a:gd name="connsiteY18" fmla="*/ 184012 h 420852"/>
              <a:gd name="connsiteX19" fmla="*/ 311899 w 607427"/>
              <a:gd name="connsiteY19" fmla="*/ 184012 h 420852"/>
              <a:gd name="connsiteX20" fmla="*/ 388359 w 607427"/>
              <a:gd name="connsiteY20" fmla="*/ 61296 h 420852"/>
              <a:gd name="connsiteX21" fmla="*/ 379357 w 607427"/>
              <a:gd name="connsiteY21" fmla="*/ 65520 h 420852"/>
              <a:gd name="connsiteX22" fmla="*/ 278499 w 607427"/>
              <a:gd name="connsiteY22" fmla="*/ 188220 h 420852"/>
              <a:gd name="connsiteX23" fmla="*/ 276981 w 607427"/>
              <a:gd name="connsiteY23" fmla="*/ 200457 h 420852"/>
              <a:gd name="connsiteX24" fmla="*/ 287392 w 607427"/>
              <a:gd name="connsiteY24" fmla="*/ 207172 h 420852"/>
              <a:gd name="connsiteX25" fmla="*/ 322530 w 607427"/>
              <a:gd name="connsiteY25" fmla="*/ 207172 h 420852"/>
              <a:gd name="connsiteX26" fmla="*/ 322530 w 607427"/>
              <a:gd name="connsiteY26" fmla="*/ 296625 h 420852"/>
              <a:gd name="connsiteX27" fmla="*/ 334134 w 607427"/>
              <a:gd name="connsiteY27" fmla="*/ 308212 h 420852"/>
              <a:gd name="connsiteX28" fmla="*/ 442583 w 607427"/>
              <a:gd name="connsiteY28" fmla="*/ 308212 h 420852"/>
              <a:gd name="connsiteX29" fmla="*/ 454079 w 607427"/>
              <a:gd name="connsiteY29" fmla="*/ 296625 h 420852"/>
              <a:gd name="connsiteX30" fmla="*/ 454079 w 607427"/>
              <a:gd name="connsiteY30" fmla="*/ 207172 h 420852"/>
              <a:gd name="connsiteX31" fmla="*/ 489217 w 607427"/>
              <a:gd name="connsiteY31" fmla="*/ 207172 h 420852"/>
              <a:gd name="connsiteX32" fmla="*/ 489325 w 607427"/>
              <a:gd name="connsiteY32" fmla="*/ 207172 h 420852"/>
              <a:gd name="connsiteX33" fmla="*/ 500821 w 607427"/>
              <a:gd name="connsiteY33" fmla="*/ 195584 h 420852"/>
              <a:gd name="connsiteX34" fmla="*/ 497784 w 607427"/>
              <a:gd name="connsiteY34" fmla="*/ 187678 h 420852"/>
              <a:gd name="connsiteX35" fmla="*/ 397251 w 607427"/>
              <a:gd name="connsiteY35" fmla="*/ 65520 h 420852"/>
              <a:gd name="connsiteX36" fmla="*/ 388359 w 607427"/>
              <a:gd name="connsiteY36" fmla="*/ 61296 h 420852"/>
              <a:gd name="connsiteX37" fmla="*/ 336628 w 607427"/>
              <a:gd name="connsiteY37" fmla="*/ 0 h 420852"/>
              <a:gd name="connsiteX38" fmla="*/ 444752 w 607427"/>
              <a:gd name="connsiteY38" fmla="*/ 77107 h 420852"/>
              <a:gd name="connsiteX39" fmla="*/ 550925 w 607427"/>
              <a:gd name="connsiteY39" fmla="*/ 190927 h 420852"/>
              <a:gd name="connsiteX40" fmla="*/ 548105 w 607427"/>
              <a:gd name="connsiteY40" fmla="*/ 216052 h 420852"/>
              <a:gd name="connsiteX41" fmla="*/ 607427 w 607427"/>
              <a:gd name="connsiteY41" fmla="*/ 316118 h 420852"/>
              <a:gd name="connsiteX42" fmla="*/ 607427 w 607427"/>
              <a:gd name="connsiteY42" fmla="*/ 316876 h 420852"/>
              <a:gd name="connsiteX43" fmla="*/ 537694 w 607427"/>
              <a:gd name="connsiteY43" fmla="*/ 385428 h 420852"/>
              <a:gd name="connsiteX44" fmla="*/ 253555 w 607427"/>
              <a:gd name="connsiteY44" fmla="*/ 385428 h 420852"/>
              <a:gd name="connsiteX45" fmla="*/ 304310 w 607427"/>
              <a:gd name="connsiteY45" fmla="*/ 323699 h 420852"/>
              <a:gd name="connsiteX46" fmla="*/ 305828 w 607427"/>
              <a:gd name="connsiteY46" fmla="*/ 311353 h 420852"/>
              <a:gd name="connsiteX47" fmla="*/ 295417 w 607427"/>
              <a:gd name="connsiteY47" fmla="*/ 304747 h 420852"/>
              <a:gd name="connsiteX48" fmla="*/ 260279 w 607427"/>
              <a:gd name="connsiteY48" fmla="*/ 304747 h 420852"/>
              <a:gd name="connsiteX49" fmla="*/ 260279 w 607427"/>
              <a:gd name="connsiteY49" fmla="*/ 215294 h 420852"/>
              <a:gd name="connsiteX50" fmla="*/ 248675 w 607427"/>
              <a:gd name="connsiteY50" fmla="*/ 203706 h 420852"/>
              <a:gd name="connsiteX51" fmla="*/ 140226 w 607427"/>
              <a:gd name="connsiteY51" fmla="*/ 203706 h 420852"/>
              <a:gd name="connsiteX52" fmla="*/ 128730 w 607427"/>
              <a:gd name="connsiteY52" fmla="*/ 215294 h 420852"/>
              <a:gd name="connsiteX53" fmla="*/ 128730 w 607427"/>
              <a:gd name="connsiteY53" fmla="*/ 304747 h 420852"/>
              <a:gd name="connsiteX54" fmla="*/ 93592 w 607427"/>
              <a:gd name="connsiteY54" fmla="*/ 304747 h 420852"/>
              <a:gd name="connsiteX55" fmla="*/ 83073 w 607427"/>
              <a:gd name="connsiteY55" fmla="*/ 311353 h 420852"/>
              <a:gd name="connsiteX56" fmla="*/ 84591 w 607427"/>
              <a:gd name="connsiteY56" fmla="*/ 323699 h 420852"/>
              <a:gd name="connsiteX57" fmla="*/ 135454 w 607427"/>
              <a:gd name="connsiteY57" fmla="*/ 385428 h 420852"/>
              <a:gd name="connsiteX58" fmla="*/ 72987 w 607427"/>
              <a:gd name="connsiteY58" fmla="*/ 385428 h 420852"/>
              <a:gd name="connsiteX59" fmla="*/ 9652 w 607427"/>
              <a:gd name="connsiteY59" fmla="*/ 344600 h 420852"/>
              <a:gd name="connsiteX60" fmla="*/ 0 w 607427"/>
              <a:gd name="connsiteY60" fmla="*/ 298791 h 420852"/>
              <a:gd name="connsiteX61" fmla="*/ 75047 w 607427"/>
              <a:gd name="connsiteY61" fmla="*/ 191685 h 420852"/>
              <a:gd name="connsiteX62" fmla="*/ 71035 w 607427"/>
              <a:gd name="connsiteY62" fmla="*/ 162012 h 420852"/>
              <a:gd name="connsiteX63" fmla="*/ 178942 w 607427"/>
              <a:gd name="connsiteY63" fmla="*/ 47975 h 420852"/>
              <a:gd name="connsiteX64" fmla="*/ 236204 w 607427"/>
              <a:gd name="connsiteY64" fmla="*/ 59671 h 420852"/>
              <a:gd name="connsiteX65" fmla="*/ 336628 w 607427"/>
              <a:gd name="connsiteY65" fmla="*/ 0 h 42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7427" h="420852">
                <a:moveTo>
                  <a:pt x="151822" y="226797"/>
                </a:moveTo>
                <a:lnTo>
                  <a:pt x="237172" y="226797"/>
                </a:lnTo>
                <a:lnTo>
                  <a:pt x="237172" y="316353"/>
                </a:lnTo>
                <a:cubicBezTo>
                  <a:pt x="237172" y="322742"/>
                  <a:pt x="242269" y="327940"/>
                  <a:pt x="248668" y="327940"/>
                </a:cubicBezTo>
                <a:lnTo>
                  <a:pt x="270900" y="327940"/>
                </a:lnTo>
                <a:lnTo>
                  <a:pt x="223616" y="385441"/>
                </a:lnTo>
                <a:lnTo>
                  <a:pt x="194443" y="420852"/>
                </a:lnTo>
                <a:lnTo>
                  <a:pt x="165378" y="385441"/>
                </a:lnTo>
                <a:lnTo>
                  <a:pt x="117985" y="327940"/>
                </a:lnTo>
                <a:lnTo>
                  <a:pt x="140217" y="327940"/>
                </a:lnTo>
                <a:cubicBezTo>
                  <a:pt x="146616" y="327940"/>
                  <a:pt x="151822" y="322742"/>
                  <a:pt x="151822" y="316353"/>
                </a:cubicBezTo>
                <a:close/>
                <a:moveTo>
                  <a:pt x="388357" y="91100"/>
                </a:moveTo>
                <a:lnTo>
                  <a:pt x="464814" y="184012"/>
                </a:lnTo>
                <a:lnTo>
                  <a:pt x="442582" y="184012"/>
                </a:lnTo>
                <a:cubicBezTo>
                  <a:pt x="436183" y="184012"/>
                  <a:pt x="430977" y="189210"/>
                  <a:pt x="430977" y="195599"/>
                </a:cubicBezTo>
                <a:lnTo>
                  <a:pt x="430977" y="285155"/>
                </a:lnTo>
                <a:lnTo>
                  <a:pt x="345627" y="285155"/>
                </a:lnTo>
                <a:lnTo>
                  <a:pt x="345627" y="195599"/>
                </a:lnTo>
                <a:cubicBezTo>
                  <a:pt x="345627" y="189210"/>
                  <a:pt x="340530" y="184012"/>
                  <a:pt x="334131" y="184012"/>
                </a:cubicBezTo>
                <a:lnTo>
                  <a:pt x="311899" y="184012"/>
                </a:lnTo>
                <a:close/>
                <a:moveTo>
                  <a:pt x="388359" y="61296"/>
                </a:moveTo>
                <a:cubicBezTo>
                  <a:pt x="384888" y="61296"/>
                  <a:pt x="381635" y="62812"/>
                  <a:pt x="379357" y="65520"/>
                </a:cubicBezTo>
                <a:lnTo>
                  <a:pt x="278499" y="188220"/>
                </a:lnTo>
                <a:cubicBezTo>
                  <a:pt x="275571" y="191685"/>
                  <a:pt x="275029" y="196450"/>
                  <a:pt x="276981" y="200457"/>
                </a:cubicBezTo>
                <a:cubicBezTo>
                  <a:pt x="278824" y="204572"/>
                  <a:pt x="282945" y="207172"/>
                  <a:pt x="287392" y="207172"/>
                </a:cubicBezTo>
                <a:lnTo>
                  <a:pt x="322530" y="207172"/>
                </a:lnTo>
                <a:lnTo>
                  <a:pt x="322530" y="296625"/>
                </a:lnTo>
                <a:cubicBezTo>
                  <a:pt x="322530" y="303014"/>
                  <a:pt x="327735" y="308212"/>
                  <a:pt x="334134" y="308212"/>
                </a:cubicBezTo>
                <a:lnTo>
                  <a:pt x="442583" y="308212"/>
                </a:lnTo>
                <a:cubicBezTo>
                  <a:pt x="448982" y="308212"/>
                  <a:pt x="454079" y="303014"/>
                  <a:pt x="454079" y="296625"/>
                </a:cubicBezTo>
                <a:lnTo>
                  <a:pt x="454079" y="207172"/>
                </a:lnTo>
                <a:lnTo>
                  <a:pt x="489217" y="207172"/>
                </a:lnTo>
                <a:lnTo>
                  <a:pt x="489325" y="207172"/>
                </a:lnTo>
                <a:cubicBezTo>
                  <a:pt x="495724" y="207172"/>
                  <a:pt x="500821" y="201973"/>
                  <a:pt x="500821" y="195584"/>
                </a:cubicBezTo>
                <a:cubicBezTo>
                  <a:pt x="500821" y="192552"/>
                  <a:pt x="499628" y="189736"/>
                  <a:pt x="497784" y="187678"/>
                </a:cubicBezTo>
                <a:lnTo>
                  <a:pt x="397251" y="65520"/>
                </a:lnTo>
                <a:cubicBezTo>
                  <a:pt x="395082" y="62812"/>
                  <a:pt x="391829" y="61296"/>
                  <a:pt x="388359" y="61296"/>
                </a:cubicBezTo>
                <a:close/>
                <a:moveTo>
                  <a:pt x="336628" y="0"/>
                </a:moveTo>
                <a:cubicBezTo>
                  <a:pt x="386732" y="0"/>
                  <a:pt x="429353" y="32272"/>
                  <a:pt x="444752" y="77107"/>
                </a:cubicBezTo>
                <a:cubicBezTo>
                  <a:pt x="504074" y="81223"/>
                  <a:pt x="550925" y="130606"/>
                  <a:pt x="550925" y="190927"/>
                </a:cubicBezTo>
                <a:cubicBezTo>
                  <a:pt x="550925" y="199591"/>
                  <a:pt x="549949" y="208038"/>
                  <a:pt x="548105" y="216052"/>
                </a:cubicBezTo>
                <a:cubicBezTo>
                  <a:pt x="583460" y="235545"/>
                  <a:pt x="607427" y="273016"/>
                  <a:pt x="607427" y="316118"/>
                </a:cubicBezTo>
                <a:lnTo>
                  <a:pt x="607427" y="316876"/>
                </a:lnTo>
                <a:cubicBezTo>
                  <a:pt x="607102" y="354888"/>
                  <a:pt x="575760" y="385428"/>
                  <a:pt x="537694" y="385428"/>
                </a:cubicBezTo>
                <a:lnTo>
                  <a:pt x="253555" y="385428"/>
                </a:lnTo>
                <a:lnTo>
                  <a:pt x="304310" y="323699"/>
                </a:lnTo>
                <a:cubicBezTo>
                  <a:pt x="307130" y="320233"/>
                  <a:pt x="307780" y="315468"/>
                  <a:pt x="305828" y="311353"/>
                </a:cubicBezTo>
                <a:cubicBezTo>
                  <a:pt x="303985" y="307346"/>
                  <a:pt x="299864" y="304747"/>
                  <a:pt x="295417" y="304747"/>
                </a:cubicBezTo>
                <a:lnTo>
                  <a:pt x="260279" y="304747"/>
                </a:lnTo>
                <a:lnTo>
                  <a:pt x="260279" y="215294"/>
                </a:lnTo>
                <a:cubicBezTo>
                  <a:pt x="260279" y="208904"/>
                  <a:pt x="255074" y="203706"/>
                  <a:pt x="248675" y="203706"/>
                </a:cubicBezTo>
                <a:lnTo>
                  <a:pt x="140226" y="203706"/>
                </a:lnTo>
                <a:cubicBezTo>
                  <a:pt x="133827" y="203706"/>
                  <a:pt x="128730" y="208904"/>
                  <a:pt x="128730" y="215294"/>
                </a:cubicBezTo>
                <a:lnTo>
                  <a:pt x="128730" y="304747"/>
                </a:lnTo>
                <a:lnTo>
                  <a:pt x="93592" y="304747"/>
                </a:lnTo>
                <a:cubicBezTo>
                  <a:pt x="89037" y="304747"/>
                  <a:pt x="85025" y="307346"/>
                  <a:pt x="83073" y="311353"/>
                </a:cubicBezTo>
                <a:cubicBezTo>
                  <a:pt x="81120" y="315468"/>
                  <a:pt x="81771" y="320233"/>
                  <a:pt x="84591" y="323699"/>
                </a:cubicBezTo>
                <a:lnTo>
                  <a:pt x="135454" y="385428"/>
                </a:lnTo>
                <a:lnTo>
                  <a:pt x="72987" y="385428"/>
                </a:lnTo>
                <a:cubicBezTo>
                  <a:pt x="45657" y="385428"/>
                  <a:pt x="20605" y="369617"/>
                  <a:pt x="9652" y="344600"/>
                </a:cubicBezTo>
                <a:cubicBezTo>
                  <a:pt x="3470" y="330630"/>
                  <a:pt x="0" y="315143"/>
                  <a:pt x="0" y="298791"/>
                </a:cubicBezTo>
                <a:cubicBezTo>
                  <a:pt x="0" y="249624"/>
                  <a:pt x="31234" y="207605"/>
                  <a:pt x="75047" y="191685"/>
                </a:cubicBezTo>
                <a:cubicBezTo>
                  <a:pt x="72444" y="182155"/>
                  <a:pt x="71035" y="172300"/>
                  <a:pt x="71035" y="162012"/>
                </a:cubicBezTo>
                <a:cubicBezTo>
                  <a:pt x="71035" y="101041"/>
                  <a:pt x="117993" y="51224"/>
                  <a:pt x="178942" y="47975"/>
                </a:cubicBezTo>
                <a:cubicBezTo>
                  <a:pt x="199548" y="46784"/>
                  <a:pt x="219068" y="51224"/>
                  <a:pt x="236204" y="59671"/>
                </a:cubicBezTo>
                <a:cubicBezTo>
                  <a:pt x="255616" y="24150"/>
                  <a:pt x="293248" y="0"/>
                  <a:pt x="336628" y="0"/>
                </a:cubicBezTo>
                <a:close/>
              </a:path>
            </a:pathLst>
          </a:custGeom>
          <a:solidFill>
            <a:srgbClr val="437F7F"/>
          </a:solidFill>
          <a:ln>
            <a:noFill/>
          </a:ln>
        </p:spPr>
        <p:txBody>
          <a:bodyPr wrap="square" lIns="91440" tIns="45720" rIns="91440" bIns="4572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cs typeface="+mn-ea"/>
              <a:sym typeface="+mn-lt"/>
            </a:endParaRPr>
          </a:p>
        </p:txBody>
      </p:sp>
      <p:sp>
        <p:nvSpPr>
          <p:cNvPr id="27" name="íṣ1ídê">
            <a:extLst>
              <a:ext uri="{FF2B5EF4-FFF2-40B4-BE49-F238E27FC236}">
                <a16:creationId xmlns:a16="http://schemas.microsoft.com/office/drawing/2014/main" id="{61773587-0C42-444F-82EE-08F00E133C10}"/>
              </a:ext>
            </a:extLst>
          </p:cNvPr>
          <p:cNvSpPr txBox="1"/>
          <p:nvPr/>
        </p:nvSpPr>
        <p:spPr>
          <a:xfrm>
            <a:off x="4283124" y="3690868"/>
            <a:ext cx="1820738" cy="601981"/>
          </a:xfrm>
          <a:prstGeom prst="rect">
            <a:avLst/>
          </a:prstGeom>
          <a:noFill/>
        </p:spPr>
        <p:txBody>
          <a:bodyPr wrap="square" lIns="91440" tIns="45720" rIns="91440" bIns="45720">
            <a:noAutofit/>
          </a:bodyPr>
          <a:lstStyle/>
          <a:p>
            <a:pPr marL="171450" indent="-171450" algn="ctr">
              <a:lnSpc>
                <a:spcPct val="140000"/>
              </a:lnSpc>
              <a:buFont typeface="Arial" panose="020B0604020202020204" pitchFamily="34" charset="0"/>
              <a:buChar char="•"/>
            </a:pPr>
            <a:r>
              <a:rPr lang="zh-CN" altLang="en-US" dirty="0">
                <a:solidFill>
                  <a:schemeClr val="dk1">
                    <a:lumMod val="100000"/>
                  </a:schemeClr>
                </a:solidFill>
                <a:cs typeface="+mn-ea"/>
                <a:sym typeface="+mn-lt"/>
              </a:rPr>
              <a:t>采购物资</a:t>
            </a:r>
            <a:endParaRPr lang="en-US" altLang="zh-CN" dirty="0">
              <a:solidFill>
                <a:schemeClr val="dk1">
                  <a:lumMod val="100000"/>
                </a:schemeClr>
              </a:solidFill>
              <a:cs typeface="+mn-ea"/>
              <a:sym typeface="+mn-lt"/>
            </a:endParaRPr>
          </a:p>
          <a:p>
            <a:pPr marL="171450" indent="-171450" algn="ctr">
              <a:lnSpc>
                <a:spcPct val="140000"/>
              </a:lnSpc>
              <a:buFont typeface="Arial" panose="020B0604020202020204" pitchFamily="34" charset="0"/>
              <a:buChar char="•"/>
            </a:pPr>
            <a:r>
              <a:rPr lang="zh-CN" altLang="en-US" dirty="0">
                <a:solidFill>
                  <a:schemeClr val="dk1">
                    <a:lumMod val="100000"/>
                  </a:schemeClr>
                </a:solidFill>
                <a:cs typeface="+mn-ea"/>
                <a:sym typeface="+mn-lt"/>
              </a:rPr>
              <a:t>中期报告构思</a:t>
            </a:r>
            <a:endParaRPr lang="en-US" altLang="zh-CN" dirty="0">
              <a:solidFill>
                <a:schemeClr val="dk1">
                  <a:lumMod val="100000"/>
                </a:schemeClr>
              </a:solidFill>
              <a:cs typeface="+mn-ea"/>
              <a:sym typeface="+mn-lt"/>
            </a:endParaRPr>
          </a:p>
          <a:p>
            <a:pPr marL="171450" indent="-171450" algn="ctr">
              <a:lnSpc>
                <a:spcPct val="140000"/>
              </a:lnSpc>
              <a:buFont typeface="Arial" panose="020B0604020202020204" pitchFamily="34" charset="0"/>
              <a:buChar char="•"/>
            </a:pPr>
            <a:r>
              <a:rPr lang="zh-CN" altLang="en-US" dirty="0">
                <a:solidFill>
                  <a:schemeClr val="dk1">
                    <a:lumMod val="100000"/>
                  </a:schemeClr>
                </a:solidFill>
                <a:cs typeface="+mn-ea"/>
                <a:sym typeface="+mn-lt"/>
              </a:rPr>
              <a:t>探讨加工思路</a:t>
            </a:r>
            <a:endParaRPr lang="en-US" altLang="zh-CN" dirty="0">
              <a:solidFill>
                <a:schemeClr val="dk1">
                  <a:lumMod val="100000"/>
                </a:schemeClr>
              </a:solidFill>
              <a:cs typeface="+mn-ea"/>
              <a:sym typeface="+mn-lt"/>
            </a:endParaRPr>
          </a:p>
          <a:p>
            <a:pPr marL="171450" indent="-171450" algn="ctr">
              <a:lnSpc>
                <a:spcPct val="140000"/>
              </a:lnSpc>
              <a:buFont typeface="Arial" panose="020B0604020202020204" pitchFamily="34" charset="0"/>
              <a:buChar char="•"/>
            </a:pPr>
            <a:r>
              <a:rPr lang="zh-CN" altLang="en-US" dirty="0">
                <a:solidFill>
                  <a:schemeClr val="dk1">
                    <a:lumMod val="100000"/>
                  </a:schemeClr>
                </a:solidFill>
                <a:cs typeface="+mn-ea"/>
                <a:sym typeface="+mn-lt"/>
              </a:rPr>
              <a:t>视频拍摄</a:t>
            </a:r>
            <a:endParaRPr lang="en-US" altLang="zh-CN" dirty="0">
              <a:solidFill>
                <a:schemeClr val="dk1">
                  <a:lumMod val="100000"/>
                </a:schemeClr>
              </a:solidFill>
              <a:cs typeface="+mn-ea"/>
              <a:sym typeface="+mn-lt"/>
            </a:endParaRPr>
          </a:p>
        </p:txBody>
      </p:sp>
      <p:sp>
        <p:nvSpPr>
          <p:cNvPr id="28" name="îš1ídé">
            <a:extLst>
              <a:ext uri="{FF2B5EF4-FFF2-40B4-BE49-F238E27FC236}">
                <a16:creationId xmlns:a16="http://schemas.microsoft.com/office/drawing/2014/main" id="{B7C0BF7F-A64B-43DB-A13F-F56C1AEA8825}"/>
              </a:ext>
            </a:extLst>
          </p:cNvPr>
          <p:cNvSpPr txBox="1"/>
          <p:nvPr/>
        </p:nvSpPr>
        <p:spPr>
          <a:xfrm>
            <a:off x="4283124" y="3350602"/>
            <a:ext cx="1820738" cy="340265"/>
          </a:xfrm>
          <a:prstGeom prst="rect">
            <a:avLst/>
          </a:prstGeom>
          <a:noFill/>
        </p:spPr>
        <p:txBody>
          <a:bodyPr wrap="square" lIns="91440" tIns="45720" rIns="91440" bIns="45720" anchor="ctr">
            <a:normAutofit lnSpcReduction="10000"/>
          </a:bodyPr>
          <a:lstStyle/>
          <a:p>
            <a:pPr algn="ctr">
              <a:spcBef>
                <a:spcPct val="0"/>
              </a:spcBef>
            </a:pPr>
            <a:r>
              <a:rPr lang="zh-CN" altLang="en-US" dirty="0">
                <a:cs typeface="+mn-ea"/>
                <a:sym typeface="+mn-lt"/>
              </a:rPr>
              <a:t>第三周</a:t>
            </a:r>
            <a:endParaRPr lang="en-US" altLang="zh-CN" dirty="0">
              <a:cs typeface="+mn-ea"/>
              <a:sym typeface="+mn-lt"/>
            </a:endParaRPr>
          </a:p>
        </p:txBody>
      </p:sp>
      <p:sp>
        <p:nvSpPr>
          <p:cNvPr id="29" name="íṥ1îďè">
            <a:extLst>
              <a:ext uri="{FF2B5EF4-FFF2-40B4-BE49-F238E27FC236}">
                <a16:creationId xmlns:a16="http://schemas.microsoft.com/office/drawing/2014/main" id="{51207FA7-6333-4B2E-AC89-8630E9AFC932}"/>
              </a:ext>
            </a:extLst>
          </p:cNvPr>
          <p:cNvSpPr/>
          <p:nvPr/>
        </p:nvSpPr>
        <p:spPr bwMode="auto">
          <a:xfrm>
            <a:off x="4939205" y="2855856"/>
            <a:ext cx="508577" cy="352364"/>
          </a:xfrm>
          <a:custGeom>
            <a:avLst/>
            <a:gdLst>
              <a:gd name="connsiteX0" fmla="*/ 151822 w 607427"/>
              <a:gd name="connsiteY0" fmla="*/ 226797 h 420852"/>
              <a:gd name="connsiteX1" fmla="*/ 237172 w 607427"/>
              <a:gd name="connsiteY1" fmla="*/ 226797 h 420852"/>
              <a:gd name="connsiteX2" fmla="*/ 237172 w 607427"/>
              <a:gd name="connsiteY2" fmla="*/ 316353 h 420852"/>
              <a:gd name="connsiteX3" fmla="*/ 248668 w 607427"/>
              <a:gd name="connsiteY3" fmla="*/ 327940 h 420852"/>
              <a:gd name="connsiteX4" fmla="*/ 270900 w 607427"/>
              <a:gd name="connsiteY4" fmla="*/ 327940 h 420852"/>
              <a:gd name="connsiteX5" fmla="*/ 223616 w 607427"/>
              <a:gd name="connsiteY5" fmla="*/ 385441 h 420852"/>
              <a:gd name="connsiteX6" fmla="*/ 194443 w 607427"/>
              <a:gd name="connsiteY6" fmla="*/ 420852 h 420852"/>
              <a:gd name="connsiteX7" fmla="*/ 165378 w 607427"/>
              <a:gd name="connsiteY7" fmla="*/ 385441 h 420852"/>
              <a:gd name="connsiteX8" fmla="*/ 117985 w 607427"/>
              <a:gd name="connsiteY8" fmla="*/ 327940 h 420852"/>
              <a:gd name="connsiteX9" fmla="*/ 140217 w 607427"/>
              <a:gd name="connsiteY9" fmla="*/ 327940 h 420852"/>
              <a:gd name="connsiteX10" fmla="*/ 151822 w 607427"/>
              <a:gd name="connsiteY10" fmla="*/ 316353 h 420852"/>
              <a:gd name="connsiteX11" fmla="*/ 388357 w 607427"/>
              <a:gd name="connsiteY11" fmla="*/ 91100 h 420852"/>
              <a:gd name="connsiteX12" fmla="*/ 464814 w 607427"/>
              <a:gd name="connsiteY12" fmla="*/ 184012 h 420852"/>
              <a:gd name="connsiteX13" fmla="*/ 442582 w 607427"/>
              <a:gd name="connsiteY13" fmla="*/ 184012 h 420852"/>
              <a:gd name="connsiteX14" fmla="*/ 430977 w 607427"/>
              <a:gd name="connsiteY14" fmla="*/ 195599 h 420852"/>
              <a:gd name="connsiteX15" fmla="*/ 430977 w 607427"/>
              <a:gd name="connsiteY15" fmla="*/ 285155 h 420852"/>
              <a:gd name="connsiteX16" fmla="*/ 345627 w 607427"/>
              <a:gd name="connsiteY16" fmla="*/ 285155 h 420852"/>
              <a:gd name="connsiteX17" fmla="*/ 345627 w 607427"/>
              <a:gd name="connsiteY17" fmla="*/ 195599 h 420852"/>
              <a:gd name="connsiteX18" fmla="*/ 334131 w 607427"/>
              <a:gd name="connsiteY18" fmla="*/ 184012 h 420852"/>
              <a:gd name="connsiteX19" fmla="*/ 311899 w 607427"/>
              <a:gd name="connsiteY19" fmla="*/ 184012 h 420852"/>
              <a:gd name="connsiteX20" fmla="*/ 388359 w 607427"/>
              <a:gd name="connsiteY20" fmla="*/ 61296 h 420852"/>
              <a:gd name="connsiteX21" fmla="*/ 379357 w 607427"/>
              <a:gd name="connsiteY21" fmla="*/ 65520 h 420852"/>
              <a:gd name="connsiteX22" fmla="*/ 278499 w 607427"/>
              <a:gd name="connsiteY22" fmla="*/ 188220 h 420852"/>
              <a:gd name="connsiteX23" fmla="*/ 276981 w 607427"/>
              <a:gd name="connsiteY23" fmla="*/ 200457 h 420852"/>
              <a:gd name="connsiteX24" fmla="*/ 287392 w 607427"/>
              <a:gd name="connsiteY24" fmla="*/ 207172 h 420852"/>
              <a:gd name="connsiteX25" fmla="*/ 322530 w 607427"/>
              <a:gd name="connsiteY25" fmla="*/ 207172 h 420852"/>
              <a:gd name="connsiteX26" fmla="*/ 322530 w 607427"/>
              <a:gd name="connsiteY26" fmla="*/ 296625 h 420852"/>
              <a:gd name="connsiteX27" fmla="*/ 334134 w 607427"/>
              <a:gd name="connsiteY27" fmla="*/ 308212 h 420852"/>
              <a:gd name="connsiteX28" fmla="*/ 442583 w 607427"/>
              <a:gd name="connsiteY28" fmla="*/ 308212 h 420852"/>
              <a:gd name="connsiteX29" fmla="*/ 454079 w 607427"/>
              <a:gd name="connsiteY29" fmla="*/ 296625 h 420852"/>
              <a:gd name="connsiteX30" fmla="*/ 454079 w 607427"/>
              <a:gd name="connsiteY30" fmla="*/ 207172 h 420852"/>
              <a:gd name="connsiteX31" fmla="*/ 489217 w 607427"/>
              <a:gd name="connsiteY31" fmla="*/ 207172 h 420852"/>
              <a:gd name="connsiteX32" fmla="*/ 489325 w 607427"/>
              <a:gd name="connsiteY32" fmla="*/ 207172 h 420852"/>
              <a:gd name="connsiteX33" fmla="*/ 500821 w 607427"/>
              <a:gd name="connsiteY33" fmla="*/ 195584 h 420852"/>
              <a:gd name="connsiteX34" fmla="*/ 497784 w 607427"/>
              <a:gd name="connsiteY34" fmla="*/ 187678 h 420852"/>
              <a:gd name="connsiteX35" fmla="*/ 397251 w 607427"/>
              <a:gd name="connsiteY35" fmla="*/ 65520 h 420852"/>
              <a:gd name="connsiteX36" fmla="*/ 388359 w 607427"/>
              <a:gd name="connsiteY36" fmla="*/ 61296 h 420852"/>
              <a:gd name="connsiteX37" fmla="*/ 336628 w 607427"/>
              <a:gd name="connsiteY37" fmla="*/ 0 h 420852"/>
              <a:gd name="connsiteX38" fmla="*/ 444752 w 607427"/>
              <a:gd name="connsiteY38" fmla="*/ 77107 h 420852"/>
              <a:gd name="connsiteX39" fmla="*/ 550925 w 607427"/>
              <a:gd name="connsiteY39" fmla="*/ 190927 h 420852"/>
              <a:gd name="connsiteX40" fmla="*/ 548105 w 607427"/>
              <a:gd name="connsiteY40" fmla="*/ 216052 h 420852"/>
              <a:gd name="connsiteX41" fmla="*/ 607427 w 607427"/>
              <a:gd name="connsiteY41" fmla="*/ 316118 h 420852"/>
              <a:gd name="connsiteX42" fmla="*/ 607427 w 607427"/>
              <a:gd name="connsiteY42" fmla="*/ 316876 h 420852"/>
              <a:gd name="connsiteX43" fmla="*/ 537694 w 607427"/>
              <a:gd name="connsiteY43" fmla="*/ 385428 h 420852"/>
              <a:gd name="connsiteX44" fmla="*/ 253555 w 607427"/>
              <a:gd name="connsiteY44" fmla="*/ 385428 h 420852"/>
              <a:gd name="connsiteX45" fmla="*/ 304310 w 607427"/>
              <a:gd name="connsiteY45" fmla="*/ 323699 h 420852"/>
              <a:gd name="connsiteX46" fmla="*/ 305828 w 607427"/>
              <a:gd name="connsiteY46" fmla="*/ 311353 h 420852"/>
              <a:gd name="connsiteX47" fmla="*/ 295417 w 607427"/>
              <a:gd name="connsiteY47" fmla="*/ 304747 h 420852"/>
              <a:gd name="connsiteX48" fmla="*/ 260279 w 607427"/>
              <a:gd name="connsiteY48" fmla="*/ 304747 h 420852"/>
              <a:gd name="connsiteX49" fmla="*/ 260279 w 607427"/>
              <a:gd name="connsiteY49" fmla="*/ 215294 h 420852"/>
              <a:gd name="connsiteX50" fmla="*/ 248675 w 607427"/>
              <a:gd name="connsiteY50" fmla="*/ 203706 h 420852"/>
              <a:gd name="connsiteX51" fmla="*/ 140226 w 607427"/>
              <a:gd name="connsiteY51" fmla="*/ 203706 h 420852"/>
              <a:gd name="connsiteX52" fmla="*/ 128730 w 607427"/>
              <a:gd name="connsiteY52" fmla="*/ 215294 h 420852"/>
              <a:gd name="connsiteX53" fmla="*/ 128730 w 607427"/>
              <a:gd name="connsiteY53" fmla="*/ 304747 h 420852"/>
              <a:gd name="connsiteX54" fmla="*/ 93592 w 607427"/>
              <a:gd name="connsiteY54" fmla="*/ 304747 h 420852"/>
              <a:gd name="connsiteX55" fmla="*/ 83073 w 607427"/>
              <a:gd name="connsiteY55" fmla="*/ 311353 h 420852"/>
              <a:gd name="connsiteX56" fmla="*/ 84591 w 607427"/>
              <a:gd name="connsiteY56" fmla="*/ 323699 h 420852"/>
              <a:gd name="connsiteX57" fmla="*/ 135454 w 607427"/>
              <a:gd name="connsiteY57" fmla="*/ 385428 h 420852"/>
              <a:gd name="connsiteX58" fmla="*/ 72987 w 607427"/>
              <a:gd name="connsiteY58" fmla="*/ 385428 h 420852"/>
              <a:gd name="connsiteX59" fmla="*/ 9652 w 607427"/>
              <a:gd name="connsiteY59" fmla="*/ 344600 h 420852"/>
              <a:gd name="connsiteX60" fmla="*/ 0 w 607427"/>
              <a:gd name="connsiteY60" fmla="*/ 298791 h 420852"/>
              <a:gd name="connsiteX61" fmla="*/ 75047 w 607427"/>
              <a:gd name="connsiteY61" fmla="*/ 191685 h 420852"/>
              <a:gd name="connsiteX62" fmla="*/ 71035 w 607427"/>
              <a:gd name="connsiteY62" fmla="*/ 162012 h 420852"/>
              <a:gd name="connsiteX63" fmla="*/ 178942 w 607427"/>
              <a:gd name="connsiteY63" fmla="*/ 47975 h 420852"/>
              <a:gd name="connsiteX64" fmla="*/ 236204 w 607427"/>
              <a:gd name="connsiteY64" fmla="*/ 59671 h 420852"/>
              <a:gd name="connsiteX65" fmla="*/ 336628 w 607427"/>
              <a:gd name="connsiteY65" fmla="*/ 0 h 42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7427" h="420852">
                <a:moveTo>
                  <a:pt x="151822" y="226797"/>
                </a:moveTo>
                <a:lnTo>
                  <a:pt x="237172" y="226797"/>
                </a:lnTo>
                <a:lnTo>
                  <a:pt x="237172" y="316353"/>
                </a:lnTo>
                <a:cubicBezTo>
                  <a:pt x="237172" y="322742"/>
                  <a:pt x="242269" y="327940"/>
                  <a:pt x="248668" y="327940"/>
                </a:cubicBezTo>
                <a:lnTo>
                  <a:pt x="270900" y="327940"/>
                </a:lnTo>
                <a:lnTo>
                  <a:pt x="223616" y="385441"/>
                </a:lnTo>
                <a:lnTo>
                  <a:pt x="194443" y="420852"/>
                </a:lnTo>
                <a:lnTo>
                  <a:pt x="165378" y="385441"/>
                </a:lnTo>
                <a:lnTo>
                  <a:pt x="117985" y="327940"/>
                </a:lnTo>
                <a:lnTo>
                  <a:pt x="140217" y="327940"/>
                </a:lnTo>
                <a:cubicBezTo>
                  <a:pt x="146616" y="327940"/>
                  <a:pt x="151822" y="322742"/>
                  <a:pt x="151822" y="316353"/>
                </a:cubicBezTo>
                <a:close/>
                <a:moveTo>
                  <a:pt x="388357" y="91100"/>
                </a:moveTo>
                <a:lnTo>
                  <a:pt x="464814" y="184012"/>
                </a:lnTo>
                <a:lnTo>
                  <a:pt x="442582" y="184012"/>
                </a:lnTo>
                <a:cubicBezTo>
                  <a:pt x="436183" y="184012"/>
                  <a:pt x="430977" y="189210"/>
                  <a:pt x="430977" y="195599"/>
                </a:cubicBezTo>
                <a:lnTo>
                  <a:pt x="430977" y="285155"/>
                </a:lnTo>
                <a:lnTo>
                  <a:pt x="345627" y="285155"/>
                </a:lnTo>
                <a:lnTo>
                  <a:pt x="345627" y="195599"/>
                </a:lnTo>
                <a:cubicBezTo>
                  <a:pt x="345627" y="189210"/>
                  <a:pt x="340530" y="184012"/>
                  <a:pt x="334131" y="184012"/>
                </a:cubicBezTo>
                <a:lnTo>
                  <a:pt x="311899" y="184012"/>
                </a:lnTo>
                <a:close/>
                <a:moveTo>
                  <a:pt x="388359" y="61296"/>
                </a:moveTo>
                <a:cubicBezTo>
                  <a:pt x="384888" y="61296"/>
                  <a:pt x="381635" y="62812"/>
                  <a:pt x="379357" y="65520"/>
                </a:cubicBezTo>
                <a:lnTo>
                  <a:pt x="278499" y="188220"/>
                </a:lnTo>
                <a:cubicBezTo>
                  <a:pt x="275571" y="191685"/>
                  <a:pt x="275029" y="196450"/>
                  <a:pt x="276981" y="200457"/>
                </a:cubicBezTo>
                <a:cubicBezTo>
                  <a:pt x="278824" y="204572"/>
                  <a:pt x="282945" y="207172"/>
                  <a:pt x="287392" y="207172"/>
                </a:cubicBezTo>
                <a:lnTo>
                  <a:pt x="322530" y="207172"/>
                </a:lnTo>
                <a:lnTo>
                  <a:pt x="322530" y="296625"/>
                </a:lnTo>
                <a:cubicBezTo>
                  <a:pt x="322530" y="303014"/>
                  <a:pt x="327735" y="308212"/>
                  <a:pt x="334134" y="308212"/>
                </a:cubicBezTo>
                <a:lnTo>
                  <a:pt x="442583" y="308212"/>
                </a:lnTo>
                <a:cubicBezTo>
                  <a:pt x="448982" y="308212"/>
                  <a:pt x="454079" y="303014"/>
                  <a:pt x="454079" y="296625"/>
                </a:cubicBezTo>
                <a:lnTo>
                  <a:pt x="454079" y="207172"/>
                </a:lnTo>
                <a:lnTo>
                  <a:pt x="489217" y="207172"/>
                </a:lnTo>
                <a:lnTo>
                  <a:pt x="489325" y="207172"/>
                </a:lnTo>
                <a:cubicBezTo>
                  <a:pt x="495724" y="207172"/>
                  <a:pt x="500821" y="201973"/>
                  <a:pt x="500821" y="195584"/>
                </a:cubicBezTo>
                <a:cubicBezTo>
                  <a:pt x="500821" y="192552"/>
                  <a:pt x="499628" y="189736"/>
                  <a:pt x="497784" y="187678"/>
                </a:cubicBezTo>
                <a:lnTo>
                  <a:pt x="397251" y="65520"/>
                </a:lnTo>
                <a:cubicBezTo>
                  <a:pt x="395082" y="62812"/>
                  <a:pt x="391829" y="61296"/>
                  <a:pt x="388359" y="61296"/>
                </a:cubicBezTo>
                <a:close/>
                <a:moveTo>
                  <a:pt x="336628" y="0"/>
                </a:moveTo>
                <a:cubicBezTo>
                  <a:pt x="386732" y="0"/>
                  <a:pt x="429353" y="32272"/>
                  <a:pt x="444752" y="77107"/>
                </a:cubicBezTo>
                <a:cubicBezTo>
                  <a:pt x="504074" y="81223"/>
                  <a:pt x="550925" y="130606"/>
                  <a:pt x="550925" y="190927"/>
                </a:cubicBezTo>
                <a:cubicBezTo>
                  <a:pt x="550925" y="199591"/>
                  <a:pt x="549949" y="208038"/>
                  <a:pt x="548105" y="216052"/>
                </a:cubicBezTo>
                <a:cubicBezTo>
                  <a:pt x="583460" y="235545"/>
                  <a:pt x="607427" y="273016"/>
                  <a:pt x="607427" y="316118"/>
                </a:cubicBezTo>
                <a:lnTo>
                  <a:pt x="607427" y="316876"/>
                </a:lnTo>
                <a:cubicBezTo>
                  <a:pt x="607102" y="354888"/>
                  <a:pt x="575760" y="385428"/>
                  <a:pt x="537694" y="385428"/>
                </a:cubicBezTo>
                <a:lnTo>
                  <a:pt x="253555" y="385428"/>
                </a:lnTo>
                <a:lnTo>
                  <a:pt x="304310" y="323699"/>
                </a:lnTo>
                <a:cubicBezTo>
                  <a:pt x="307130" y="320233"/>
                  <a:pt x="307780" y="315468"/>
                  <a:pt x="305828" y="311353"/>
                </a:cubicBezTo>
                <a:cubicBezTo>
                  <a:pt x="303985" y="307346"/>
                  <a:pt x="299864" y="304747"/>
                  <a:pt x="295417" y="304747"/>
                </a:cubicBezTo>
                <a:lnTo>
                  <a:pt x="260279" y="304747"/>
                </a:lnTo>
                <a:lnTo>
                  <a:pt x="260279" y="215294"/>
                </a:lnTo>
                <a:cubicBezTo>
                  <a:pt x="260279" y="208904"/>
                  <a:pt x="255074" y="203706"/>
                  <a:pt x="248675" y="203706"/>
                </a:cubicBezTo>
                <a:lnTo>
                  <a:pt x="140226" y="203706"/>
                </a:lnTo>
                <a:cubicBezTo>
                  <a:pt x="133827" y="203706"/>
                  <a:pt x="128730" y="208904"/>
                  <a:pt x="128730" y="215294"/>
                </a:cubicBezTo>
                <a:lnTo>
                  <a:pt x="128730" y="304747"/>
                </a:lnTo>
                <a:lnTo>
                  <a:pt x="93592" y="304747"/>
                </a:lnTo>
                <a:cubicBezTo>
                  <a:pt x="89037" y="304747"/>
                  <a:pt x="85025" y="307346"/>
                  <a:pt x="83073" y="311353"/>
                </a:cubicBezTo>
                <a:cubicBezTo>
                  <a:pt x="81120" y="315468"/>
                  <a:pt x="81771" y="320233"/>
                  <a:pt x="84591" y="323699"/>
                </a:cubicBezTo>
                <a:lnTo>
                  <a:pt x="135454" y="385428"/>
                </a:lnTo>
                <a:lnTo>
                  <a:pt x="72987" y="385428"/>
                </a:lnTo>
                <a:cubicBezTo>
                  <a:pt x="45657" y="385428"/>
                  <a:pt x="20605" y="369617"/>
                  <a:pt x="9652" y="344600"/>
                </a:cubicBezTo>
                <a:cubicBezTo>
                  <a:pt x="3470" y="330630"/>
                  <a:pt x="0" y="315143"/>
                  <a:pt x="0" y="298791"/>
                </a:cubicBezTo>
                <a:cubicBezTo>
                  <a:pt x="0" y="249624"/>
                  <a:pt x="31234" y="207605"/>
                  <a:pt x="75047" y="191685"/>
                </a:cubicBezTo>
                <a:cubicBezTo>
                  <a:pt x="72444" y="182155"/>
                  <a:pt x="71035" y="172300"/>
                  <a:pt x="71035" y="162012"/>
                </a:cubicBezTo>
                <a:cubicBezTo>
                  <a:pt x="71035" y="101041"/>
                  <a:pt x="117993" y="51224"/>
                  <a:pt x="178942" y="47975"/>
                </a:cubicBezTo>
                <a:cubicBezTo>
                  <a:pt x="199548" y="46784"/>
                  <a:pt x="219068" y="51224"/>
                  <a:pt x="236204" y="59671"/>
                </a:cubicBezTo>
                <a:cubicBezTo>
                  <a:pt x="255616" y="24150"/>
                  <a:pt x="293248" y="0"/>
                  <a:pt x="336628" y="0"/>
                </a:cubicBezTo>
                <a:close/>
              </a:path>
            </a:pathLst>
          </a:custGeom>
          <a:solidFill>
            <a:srgbClr val="437F7F"/>
          </a:solidFill>
          <a:ln>
            <a:noFill/>
          </a:ln>
        </p:spPr>
        <p:txBody>
          <a:bodyPr wrap="square" lIns="91440" tIns="45720" rIns="91440" bIns="4572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cs typeface="+mn-ea"/>
              <a:sym typeface="+mn-lt"/>
            </a:endParaRPr>
          </a:p>
        </p:txBody>
      </p:sp>
      <p:sp>
        <p:nvSpPr>
          <p:cNvPr id="24" name="íśḻíḋê">
            <a:extLst>
              <a:ext uri="{FF2B5EF4-FFF2-40B4-BE49-F238E27FC236}">
                <a16:creationId xmlns:a16="http://schemas.microsoft.com/office/drawing/2014/main" id="{17168D45-09C5-4F93-BAC6-EFE5C73B5E3F}"/>
              </a:ext>
            </a:extLst>
          </p:cNvPr>
          <p:cNvSpPr txBox="1"/>
          <p:nvPr/>
        </p:nvSpPr>
        <p:spPr>
          <a:xfrm>
            <a:off x="6088136" y="3690868"/>
            <a:ext cx="1820738" cy="601981"/>
          </a:xfrm>
          <a:prstGeom prst="rect">
            <a:avLst/>
          </a:prstGeom>
          <a:noFill/>
        </p:spPr>
        <p:txBody>
          <a:bodyPr wrap="square" lIns="91440" tIns="45720" rIns="91440" bIns="45720">
            <a:noAutofit/>
          </a:bodyPr>
          <a:lstStyle/>
          <a:p>
            <a:pPr marL="171450" indent="-171450" algn="ctr">
              <a:lnSpc>
                <a:spcPct val="140000"/>
              </a:lnSpc>
              <a:buFont typeface="Arial" panose="020B0604020202020204" pitchFamily="34" charset="0"/>
              <a:buChar char="•"/>
            </a:pPr>
            <a:r>
              <a:rPr lang="zh-CN" altLang="en-US" dirty="0">
                <a:solidFill>
                  <a:schemeClr val="dk1">
                    <a:lumMod val="100000"/>
                  </a:schemeClr>
                </a:solidFill>
                <a:cs typeface="+mn-ea"/>
                <a:sym typeface="+mn-lt"/>
              </a:rPr>
              <a:t>零件加工</a:t>
            </a:r>
            <a:endParaRPr lang="en-US" altLang="zh-CN" dirty="0">
              <a:solidFill>
                <a:schemeClr val="dk1">
                  <a:lumMod val="100000"/>
                </a:schemeClr>
              </a:solidFill>
              <a:cs typeface="+mn-ea"/>
              <a:sym typeface="+mn-lt"/>
            </a:endParaRPr>
          </a:p>
          <a:p>
            <a:pPr marL="171450" indent="-171450" algn="ctr">
              <a:lnSpc>
                <a:spcPct val="140000"/>
              </a:lnSpc>
              <a:buFont typeface="Arial" panose="020B0604020202020204" pitchFamily="34" charset="0"/>
              <a:buChar char="•"/>
            </a:pPr>
            <a:r>
              <a:rPr lang="zh-CN" altLang="en-US" dirty="0">
                <a:solidFill>
                  <a:schemeClr val="dk1">
                    <a:lumMod val="100000"/>
                  </a:schemeClr>
                </a:solidFill>
                <a:cs typeface="+mn-ea"/>
                <a:sym typeface="+mn-lt"/>
              </a:rPr>
              <a:t>部分装配</a:t>
            </a:r>
            <a:endParaRPr lang="en-US" altLang="zh-CN" dirty="0">
              <a:solidFill>
                <a:schemeClr val="dk1">
                  <a:lumMod val="100000"/>
                </a:schemeClr>
              </a:solidFill>
              <a:cs typeface="+mn-ea"/>
              <a:sym typeface="+mn-lt"/>
            </a:endParaRPr>
          </a:p>
          <a:p>
            <a:pPr marL="171450" indent="-171450" algn="ctr">
              <a:lnSpc>
                <a:spcPct val="140000"/>
              </a:lnSpc>
              <a:buFont typeface="Arial" panose="020B0604020202020204" pitchFamily="34" charset="0"/>
              <a:buChar char="•"/>
            </a:pPr>
            <a:r>
              <a:rPr lang="zh-CN" altLang="en-US" dirty="0">
                <a:solidFill>
                  <a:schemeClr val="dk1">
                    <a:lumMod val="100000"/>
                  </a:schemeClr>
                </a:solidFill>
                <a:cs typeface="+mn-ea"/>
                <a:sym typeface="+mn-lt"/>
              </a:rPr>
              <a:t>视频拍摄</a:t>
            </a:r>
            <a:endParaRPr lang="en-US" altLang="zh-CN" dirty="0">
              <a:solidFill>
                <a:schemeClr val="dk1">
                  <a:lumMod val="100000"/>
                </a:schemeClr>
              </a:solidFill>
              <a:cs typeface="+mn-ea"/>
              <a:sym typeface="+mn-lt"/>
            </a:endParaRPr>
          </a:p>
        </p:txBody>
      </p:sp>
      <p:sp>
        <p:nvSpPr>
          <p:cNvPr id="25" name="íśļíḓè">
            <a:extLst>
              <a:ext uri="{FF2B5EF4-FFF2-40B4-BE49-F238E27FC236}">
                <a16:creationId xmlns:a16="http://schemas.microsoft.com/office/drawing/2014/main" id="{CE8A5FC0-B560-48AD-95FF-9CC5A53F1AF7}"/>
              </a:ext>
            </a:extLst>
          </p:cNvPr>
          <p:cNvSpPr txBox="1"/>
          <p:nvPr/>
        </p:nvSpPr>
        <p:spPr>
          <a:xfrm>
            <a:off x="6088136" y="3350602"/>
            <a:ext cx="1820738" cy="340265"/>
          </a:xfrm>
          <a:prstGeom prst="rect">
            <a:avLst/>
          </a:prstGeom>
          <a:noFill/>
        </p:spPr>
        <p:txBody>
          <a:bodyPr wrap="square" lIns="91440" tIns="45720" rIns="91440" bIns="45720" anchor="ctr">
            <a:normAutofit lnSpcReduction="10000"/>
          </a:bodyPr>
          <a:lstStyle/>
          <a:p>
            <a:pPr algn="ctr">
              <a:spcBef>
                <a:spcPct val="0"/>
              </a:spcBef>
            </a:pPr>
            <a:r>
              <a:rPr lang="zh-CN" altLang="en-US" dirty="0">
                <a:cs typeface="+mn-ea"/>
                <a:sym typeface="+mn-lt"/>
              </a:rPr>
              <a:t>第四周</a:t>
            </a:r>
            <a:endParaRPr lang="en-US" altLang="zh-CN" dirty="0">
              <a:cs typeface="+mn-ea"/>
              <a:sym typeface="+mn-lt"/>
            </a:endParaRPr>
          </a:p>
        </p:txBody>
      </p:sp>
      <p:sp>
        <p:nvSpPr>
          <p:cNvPr id="26" name="isḻiḓé">
            <a:extLst>
              <a:ext uri="{FF2B5EF4-FFF2-40B4-BE49-F238E27FC236}">
                <a16:creationId xmlns:a16="http://schemas.microsoft.com/office/drawing/2014/main" id="{19EAEE41-4B3C-4026-96B7-696AB5297FEC}"/>
              </a:ext>
            </a:extLst>
          </p:cNvPr>
          <p:cNvSpPr/>
          <p:nvPr/>
        </p:nvSpPr>
        <p:spPr bwMode="auto">
          <a:xfrm>
            <a:off x="6744217" y="2855856"/>
            <a:ext cx="508577" cy="352364"/>
          </a:xfrm>
          <a:custGeom>
            <a:avLst/>
            <a:gdLst>
              <a:gd name="connsiteX0" fmla="*/ 151822 w 607427"/>
              <a:gd name="connsiteY0" fmla="*/ 226797 h 420852"/>
              <a:gd name="connsiteX1" fmla="*/ 237172 w 607427"/>
              <a:gd name="connsiteY1" fmla="*/ 226797 h 420852"/>
              <a:gd name="connsiteX2" fmla="*/ 237172 w 607427"/>
              <a:gd name="connsiteY2" fmla="*/ 316353 h 420852"/>
              <a:gd name="connsiteX3" fmla="*/ 248668 w 607427"/>
              <a:gd name="connsiteY3" fmla="*/ 327940 h 420852"/>
              <a:gd name="connsiteX4" fmla="*/ 270900 w 607427"/>
              <a:gd name="connsiteY4" fmla="*/ 327940 h 420852"/>
              <a:gd name="connsiteX5" fmla="*/ 223616 w 607427"/>
              <a:gd name="connsiteY5" fmla="*/ 385441 h 420852"/>
              <a:gd name="connsiteX6" fmla="*/ 194443 w 607427"/>
              <a:gd name="connsiteY6" fmla="*/ 420852 h 420852"/>
              <a:gd name="connsiteX7" fmla="*/ 165378 w 607427"/>
              <a:gd name="connsiteY7" fmla="*/ 385441 h 420852"/>
              <a:gd name="connsiteX8" fmla="*/ 117985 w 607427"/>
              <a:gd name="connsiteY8" fmla="*/ 327940 h 420852"/>
              <a:gd name="connsiteX9" fmla="*/ 140217 w 607427"/>
              <a:gd name="connsiteY9" fmla="*/ 327940 h 420852"/>
              <a:gd name="connsiteX10" fmla="*/ 151822 w 607427"/>
              <a:gd name="connsiteY10" fmla="*/ 316353 h 420852"/>
              <a:gd name="connsiteX11" fmla="*/ 388357 w 607427"/>
              <a:gd name="connsiteY11" fmla="*/ 91100 h 420852"/>
              <a:gd name="connsiteX12" fmla="*/ 464814 w 607427"/>
              <a:gd name="connsiteY12" fmla="*/ 184012 h 420852"/>
              <a:gd name="connsiteX13" fmla="*/ 442582 w 607427"/>
              <a:gd name="connsiteY13" fmla="*/ 184012 h 420852"/>
              <a:gd name="connsiteX14" fmla="*/ 430977 w 607427"/>
              <a:gd name="connsiteY14" fmla="*/ 195599 h 420852"/>
              <a:gd name="connsiteX15" fmla="*/ 430977 w 607427"/>
              <a:gd name="connsiteY15" fmla="*/ 285155 h 420852"/>
              <a:gd name="connsiteX16" fmla="*/ 345627 w 607427"/>
              <a:gd name="connsiteY16" fmla="*/ 285155 h 420852"/>
              <a:gd name="connsiteX17" fmla="*/ 345627 w 607427"/>
              <a:gd name="connsiteY17" fmla="*/ 195599 h 420852"/>
              <a:gd name="connsiteX18" fmla="*/ 334131 w 607427"/>
              <a:gd name="connsiteY18" fmla="*/ 184012 h 420852"/>
              <a:gd name="connsiteX19" fmla="*/ 311899 w 607427"/>
              <a:gd name="connsiteY19" fmla="*/ 184012 h 420852"/>
              <a:gd name="connsiteX20" fmla="*/ 388359 w 607427"/>
              <a:gd name="connsiteY20" fmla="*/ 61296 h 420852"/>
              <a:gd name="connsiteX21" fmla="*/ 379357 w 607427"/>
              <a:gd name="connsiteY21" fmla="*/ 65520 h 420852"/>
              <a:gd name="connsiteX22" fmla="*/ 278499 w 607427"/>
              <a:gd name="connsiteY22" fmla="*/ 188220 h 420852"/>
              <a:gd name="connsiteX23" fmla="*/ 276981 w 607427"/>
              <a:gd name="connsiteY23" fmla="*/ 200457 h 420852"/>
              <a:gd name="connsiteX24" fmla="*/ 287392 w 607427"/>
              <a:gd name="connsiteY24" fmla="*/ 207172 h 420852"/>
              <a:gd name="connsiteX25" fmla="*/ 322530 w 607427"/>
              <a:gd name="connsiteY25" fmla="*/ 207172 h 420852"/>
              <a:gd name="connsiteX26" fmla="*/ 322530 w 607427"/>
              <a:gd name="connsiteY26" fmla="*/ 296625 h 420852"/>
              <a:gd name="connsiteX27" fmla="*/ 334134 w 607427"/>
              <a:gd name="connsiteY27" fmla="*/ 308212 h 420852"/>
              <a:gd name="connsiteX28" fmla="*/ 442583 w 607427"/>
              <a:gd name="connsiteY28" fmla="*/ 308212 h 420852"/>
              <a:gd name="connsiteX29" fmla="*/ 454079 w 607427"/>
              <a:gd name="connsiteY29" fmla="*/ 296625 h 420852"/>
              <a:gd name="connsiteX30" fmla="*/ 454079 w 607427"/>
              <a:gd name="connsiteY30" fmla="*/ 207172 h 420852"/>
              <a:gd name="connsiteX31" fmla="*/ 489217 w 607427"/>
              <a:gd name="connsiteY31" fmla="*/ 207172 h 420852"/>
              <a:gd name="connsiteX32" fmla="*/ 489325 w 607427"/>
              <a:gd name="connsiteY32" fmla="*/ 207172 h 420852"/>
              <a:gd name="connsiteX33" fmla="*/ 500821 w 607427"/>
              <a:gd name="connsiteY33" fmla="*/ 195584 h 420852"/>
              <a:gd name="connsiteX34" fmla="*/ 497784 w 607427"/>
              <a:gd name="connsiteY34" fmla="*/ 187678 h 420852"/>
              <a:gd name="connsiteX35" fmla="*/ 397251 w 607427"/>
              <a:gd name="connsiteY35" fmla="*/ 65520 h 420852"/>
              <a:gd name="connsiteX36" fmla="*/ 388359 w 607427"/>
              <a:gd name="connsiteY36" fmla="*/ 61296 h 420852"/>
              <a:gd name="connsiteX37" fmla="*/ 336628 w 607427"/>
              <a:gd name="connsiteY37" fmla="*/ 0 h 420852"/>
              <a:gd name="connsiteX38" fmla="*/ 444752 w 607427"/>
              <a:gd name="connsiteY38" fmla="*/ 77107 h 420852"/>
              <a:gd name="connsiteX39" fmla="*/ 550925 w 607427"/>
              <a:gd name="connsiteY39" fmla="*/ 190927 h 420852"/>
              <a:gd name="connsiteX40" fmla="*/ 548105 w 607427"/>
              <a:gd name="connsiteY40" fmla="*/ 216052 h 420852"/>
              <a:gd name="connsiteX41" fmla="*/ 607427 w 607427"/>
              <a:gd name="connsiteY41" fmla="*/ 316118 h 420852"/>
              <a:gd name="connsiteX42" fmla="*/ 607427 w 607427"/>
              <a:gd name="connsiteY42" fmla="*/ 316876 h 420852"/>
              <a:gd name="connsiteX43" fmla="*/ 537694 w 607427"/>
              <a:gd name="connsiteY43" fmla="*/ 385428 h 420852"/>
              <a:gd name="connsiteX44" fmla="*/ 253555 w 607427"/>
              <a:gd name="connsiteY44" fmla="*/ 385428 h 420852"/>
              <a:gd name="connsiteX45" fmla="*/ 304310 w 607427"/>
              <a:gd name="connsiteY45" fmla="*/ 323699 h 420852"/>
              <a:gd name="connsiteX46" fmla="*/ 305828 w 607427"/>
              <a:gd name="connsiteY46" fmla="*/ 311353 h 420852"/>
              <a:gd name="connsiteX47" fmla="*/ 295417 w 607427"/>
              <a:gd name="connsiteY47" fmla="*/ 304747 h 420852"/>
              <a:gd name="connsiteX48" fmla="*/ 260279 w 607427"/>
              <a:gd name="connsiteY48" fmla="*/ 304747 h 420852"/>
              <a:gd name="connsiteX49" fmla="*/ 260279 w 607427"/>
              <a:gd name="connsiteY49" fmla="*/ 215294 h 420852"/>
              <a:gd name="connsiteX50" fmla="*/ 248675 w 607427"/>
              <a:gd name="connsiteY50" fmla="*/ 203706 h 420852"/>
              <a:gd name="connsiteX51" fmla="*/ 140226 w 607427"/>
              <a:gd name="connsiteY51" fmla="*/ 203706 h 420852"/>
              <a:gd name="connsiteX52" fmla="*/ 128730 w 607427"/>
              <a:gd name="connsiteY52" fmla="*/ 215294 h 420852"/>
              <a:gd name="connsiteX53" fmla="*/ 128730 w 607427"/>
              <a:gd name="connsiteY53" fmla="*/ 304747 h 420852"/>
              <a:gd name="connsiteX54" fmla="*/ 93592 w 607427"/>
              <a:gd name="connsiteY54" fmla="*/ 304747 h 420852"/>
              <a:gd name="connsiteX55" fmla="*/ 83073 w 607427"/>
              <a:gd name="connsiteY55" fmla="*/ 311353 h 420852"/>
              <a:gd name="connsiteX56" fmla="*/ 84591 w 607427"/>
              <a:gd name="connsiteY56" fmla="*/ 323699 h 420852"/>
              <a:gd name="connsiteX57" fmla="*/ 135454 w 607427"/>
              <a:gd name="connsiteY57" fmla="*/ 385428 h 420852"/>
              <a:gd name="connsiteX58" fmla="*/ 72987 w 607427"/>
              <a:gd name="connsiteY58" fmla="*/ 385428 h 420852"/>
              <a:gd name="connsiteX59" fmla="*/ 9652 w 607427"/>
              <a:gd name="connsiteY59" fmla="*/ 344600 h 420852"/>
              <a:gd name="connsiteX60" fmla="*/ 0 w 607427"/>
              <a:gd name="connsiteY60" fmla="*/ 298791 h 420852"/>
              <a:gd name="connsiteX61" fmla="*/ 75047 w 607427"/>
              <a:gd name="connsiteY61" fmla="*/ 191685 h 420852"/>
              <a:gd name="connsiteX62" fmla="*/ 71035 w 607427"/>
              <a:gd name="connsiteY62" fmla="*/ 162012 h 420852"/>
              <a:gd name="connsiteX63" fmla="*/ 178942 w 607427"/>
              <a:gd name="connsiteY63" fmla="*/ 47975 h 420852"/>
              <a:gd name="connsiteX64" fmla="*/ 236204 w 607427"/>
              <a:gd name="connsiteY64" fmla="*/ 59671 h 420852"/>
              <a:gd name="connsiteX65" fmla="*/ 336628 w 607427"/>
              <a:gd name="connsiteY65" fmla="*/ 0 h 42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7427" h="420852">
                <a:moveTo>
                  <a:pt x="151822" y="226797"/>
                </a:moveTo>
                <a:lnTo>
                  <a:pt x="237172" y="226797"/>
                </a:lnTo>
                <a:lnTo>
                  <a:pt x="237172" y="316353"/>
                </a:lnTo>
                <a:cubicBezTo>
                  <a:pt x="237172" y="322742"/>
                  <a:pt x="242269" y="327940"/>
                  <a:pt x="248668" y="327940"/>
                </a:cubicBezTo>
                <a:lnTo>
                  <a:pt x="270900" y="327940"/>
                </a:lnTo>
                <a:lnTo>
                  <a:pt x="223616" y="385441"/>
                </a:lnTo>
                <a:lnTo>
                  <a:pt x="194443" y="420852"/>
                </a:lnTo>
                <a:lnTo>
                  <a:pt x="165378" y="385441"/>
                </a:lnTo>
                <a:lnTo>
                  <a:pt x="117985" y="327940"/>
                </a:lnTo>
                <a:lnTo>
                  <a:pt x="140217" y="327940"/>
                </a:lnTo>
                <a:cubicBezTo>
                  <a:pt x="146616" y="327940"/>
                  <a:pt x="151822" y="322742"/>
                  <a:pt x="151822" y="316353"/>
                </a:cubicBezTo>
                <a:close/>
                <a:moveTo>
                  <a:pt x="388357" y="91100"/>
                </a:moveTo>
                <a:lnTo>
                  <a:pt x="464814" y="184012"/>
                </a:lnTo>
                <a:lnTo>
                  <a:pt x="442582" y="184012"/>
                </a:lnTo>
                <a:cubicBezTo>
                  <a:pt x="436183" y="184012"/>
                  <a:pt x="430977" y="189210"/>
                  <a:pt x="430977" y="195599"/>
                </a:cubicBezTo>
                <a:lnTo>
                  <a:pt x="430977" y="285155"/>
                </a:lnTo>
                <a:lnTo>
                  <a:pt x="345627" y="285155"/>
                </a:lnTo>
                <a:lnTo>
                  <a:pt x="345627" y="195599"/>
                </a:lnTo>
                <a:cubicBezTo>
                  <a:pt x="345627" y="189210"/>
                  <a:pt x="340530" y="184012"/>
                  <a:pt x="334131" y="184012"/>
                </a:cubicBezTo>
                <a:lnTo>
                  <a:pt x="311899" y="184012"/>
                </a:lnTo>
                <a:close/>
                <a:moveTo>
                  <a:pt x="388359" y="61296"/>
                </a:moveTo>
                <a:cubicBezTo>
                  <a:pt x="384888" y="61296"/>
                  <a:pt x="381635" y="62812"/>
                  <a:pt x="379357" y="65520"/>
                </a:cubicBezTo>
                <a:lnTo>
                  <a:pt x="278499" y="188220"/>
                </a:lnTo>
                <a:cubicBezTo>
                  <a:pt x="275571" y="191685"/>
                  <a:pt x="275029" y="196450"/>
                  <a:pt x="276981" y="200457"/>
                </a:cubicBezTo>
                <a:cubicBezTo>
                  <a:pt x="278824" y="204572"/>
                  <a:pt x="282945" y="207172"/>
                  <a:pt x="287392" y="207172"/>
                </a:cubicBezTo>
                <a:lnTo>
                  <a:pt x="322530" y="207172"/>
                </a:lnTo>
                <a:lnTo>
                  <a:pt x="322530" y="296625"/>
                </a:lnTo>
                <a:cubicBezTo>
                  <a:pt x="322530" y="303014"/>
                  <a:pt x="327735" y="308212"/>
                  <a:pt x="334134" y="308212"/>
                </a:cubicBezTo>
                <a:lnTo>
                  <a:pt x="442583" y="308212"/>
                </a:lnTo>
                <a:cubicBezTo>
                  <a:pt x="448982" y="308212"/>
                  <a:pt x="454079" y="303014"/>
                  <a:pt x="454079" y="296625"/>
                </a:cubicBezTo>
                <a:lnTo>
                  <a:pt x="454079" y="207172"/>
                </a:lnTo>
                <a:lnTo>
                  <a:pt x="489217" y="207172"/>
                </a:lnTo>
                <a:lnTo>
                  <a:pt x="489325" y="207172"/>
                </a:lnTo>
                <a:cubicBezTo>
                  <a:pt x="495724" y="207172"/>
                  <a:pt x="500821" y="201973"/>
                  <a:pt x="500821" y="195584"/>
                </a:cubicBezTo>
                <a:cubicBezTo>
                  <a:pt x="500821" y="192552"/>
                  <a:pt x="499628" y="189736"/>
                  <a:pt x="497784" y="187678"/>
                </a:cubicBezTo>
                <a:lnTo>
                  <a:pt x="397251" y="65520"/>
                </a:lnTo>
                <a:cubicBezTo>
                  <a:pt x="395082" y="62812"/>
                  <a:pt x="391829" y="61296"/>
                  <a:pt x="388359" y="61296"/>
                </a:cubicBezTo>
                <a:close/>
                <a:moveTo>
                  <a:pt x="336628" y="0"/>
                </a:moveTo>
                <a:cubicBezTo>
                  <a:pt x="386732" y="0"/>
                  <a:pt x="429353" y="32272"/>
                  <a:pt x="444752" y="77107"/>
                </a:cubicBezTo>
                <a:cubicBezTo>
                  <a:pt x="504074" y="81223"/>
                  <a:pt x="550925" y="130606"/>
                  <a:pt x="550925" y="190927"/>
                </a:cubicBezTo>
                <a:cubicBezTo>
                  <a:pt x="550925" y="199591"/>
                  <a:pt x="549949" y="208038"/>
                  <a:pt x="548105" y="216052"/>
                </a:cubicBezTo>
                <a:cubicBezTo>
                  <a:pt x="583460" y="235545"/>
                  <a:pt x="607427" y="273016"/>
                  <a:pt x="607427" y="316118"/>
                </a:cubicBezTo>
                <a:lnTo>
                  <a:pt x="607427" y="316876"/>
                </a:lnTo>
                <a:cubicBezTo>
                  <a:pt x="607102" y="354888"/>
                  <a:pt x="575760" y="385428"/>
                  <a:pt x="537694" y="385428"/>
                </a:cubicBezTo>
                <a:lnTo>
                  <a:pt x="253555" y="385428"/>
                </a:lnTo>
                <a:lnTo>
                  <a:pt x="304310" y="323699"/>
                </a:lnTo>
                <a:cubicBezTo>
                  <a:pt x="307130" y="320233"/>
                  <a:pt x="307780" y="315468"/>
                  <a:pt x="305828" y="311353"/>
                </a:cubicBezTo>
                <a:cubicBezTo>
                  <a:pt x="303985" y="307346"/>
                  <a:pt x="299864" y="304747"/>
                  <a:pt x="295417" y="304747"/>
                </a:cubicBezTo>
                <a:lnTo>
                  <a:pt x="260279" y="304747"/>
                </a:lnTo>
                <a:lnTo>
                  <a:pt x="260279" y="215294"/>
                </a:lnTo>
                <a:cubicBezTo>
                  <a:pt x="260279" y="208904"/>
                  <a:pt x="255074" y="203706"/>
                  <a:pt x="248675" y="203706"/>
                </a:cubicBezTo>
                <a:lnTo>
                  <a:pt x="140226" y="203706"/>
                </a:lnTo>
                <a:cubicBezTo>
                  <a:pt x="133827" y="203706"/>
                  <a:pt x="128730" y="208904"/>
                  <a:pt x="128730" y="215294"/>
                </a:cubicBezTo>
                <a:lnTo>
                  <a:pt x="128730" y="304747"/>
                </a:lnTo>
                <a:lnTo>
                  <a:pt x="93592" y="304747"/>
                </a:lnTo>
                <a:cubicBezTo>
                  <a:pt x="89037" y="304747"/>
                  <a:pt x="85025" y="307346"/>
                  <a:pt x="83073" y="311353"/>
                </a:cubicBezTo>
                <a:cubicBezTo>
                  <a:pt x="81120" y="315468"/>
                  <a:pt x="81771" y="320233"/>
                  <a:pt x="84591" y="323699"/>
                </a:cubicBezTo>
                <a:lnTo>
                  <a:pt x="135454" y="385428"/>
                </a:lnTo>
                <a:lnTo>
                  <a:pt x="72987" y="385428"/>
                </a:lnTo>
                <a:cubicBezTo>
                  <a:pt x="45657" y="385428"/>
                  <a:pt x="20605" y="369617"/>
                  <a:pt x="9652" y="344600"/>
                </a:cubicBezTo>
                <a:cubicBezTo>
                  <a:pt x="3470" y="330630"/>
                  <a:pt x="0" y="315143"/>
                  <a:pt x="0" y="298791"/>
                </a:cubicBezTo>
                <a:cubicBezTo>
                  <a:pt x="0" y="249624"/>
                  <a:pt x="31234" y="207605"/>
                  <a:pt x="75047" y="191685"/>
                </a:cubicBezTo>
                <a:cubicBezTo>
                  <a:pt x="72444" y="182155"/>
                  <a:pt x="71035" y="172300"/>
                  <a:pt x="71035" y="162012"/>
                </a:cubicBezTo>
                <a:cubicBezTo>
                  <a:pt x="71035" y="101041"/>
                  <a:pt x="117993" y="51224"/>
                  <a:pt x="178942" y="47975"/>
                </a:cubicBezTo>
                <a:cubicBezTo>
                  <a:pt x="199548" y="46784"/>
                  <a:pt x="219068" y="51224"/>
                  <a:pt x="236204" y="59671"/>
                </a:cubicBezTo>
                <a:cubicBezTo>
                  <a:pt x="255616" y="24150"/>
                  <a:pt x="293248" y="0"/>
                  <a:pt x="336628" y="0"/>
                </a:cubicBezTo>
                <a:close/>
              </a:path>
            </a:pathLst>
          </a:custGeom>
          <a:solidFill>
            <a:srgbClr val="437F7F"/>
          </a:solidFill>
          <a:ln>
            <a:noFill/>
          </a:ln>
        </p:spPr>
        <p:txBody>
          <a:bodyPr wrap="square" lIns="91440" tIns="45720" rIns="91440" bIns="4572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cs typeface="+mn-ea"/>
              <a:sym typeface="+mn-lt"/>
            </a:endParaRPr>
          </a:p>
        </p:txBody>
      </p:sp>
      <p:sp>
        <p:nvSpPr>
          <p:cNvPr id="21" name="iSḻíḑè">
            <a:extLst>
              <a:ext uri="{FF2B5EF4-FFF2-40B4-BE49-F238E27FC236}">
                <a16:creationId xmlns:a16="http://schemas.microsoft.com/office/drawing/2014/main" id="{9E659671-FA05-429F-BAEE-A665E4B6B276}"/>
              </a:ext>
            </a:extLst>
          </p:cNvPr>
          <p:cNvSpPr txBox="1"/>
          <p:nvPr/>
        </p:nvSpPr>
        <p:spPr>
          <a:xfrm>
            <a:off x="7893148" y="3690868"/>
            <a:ext cx="1820738" cy="601981"/>
          </a:xfrm>
          <a:prstGeom prst="rect">
            <a:avLst/>
          </a:prstGeom>
          <a:noFill/>
        </p:spPr>
        <p:txBody>
          <a:bodyPr wrap="square" lIns="91440" tIns="45720" rIns="91440" bIns="45720">
            <a:noAutofit/>
          </a:bodyPr>
          <a:lstStyle/>
          <a:p>
            <a:pPr marL="171450" indent="-171450" algn="ctr">
              <a:lnSpc>
                <a:spcPct val="140000"/>
              </a:lnSpc>
              <a:buFont typeface="Arial" panose="020B0604020202020204" pitchFamily="34" charset="0"/>
              <a:buChar char="•"/>
            </a:pPr>
            <a:r>
              <a:rPr lang="zh-CN" altLang="en-US" dirty="0">
                <a:solidFill>
                  <a:schemeClr val="dk1">
                    <a:lumMod val="100000"/>
                  </a:schemeClr>
                </a:solidFill>
                <a:cs typeface="+mn-ea"/>
                <a:sym typeface="+mn-lt"/>
              </a:rPr>
              <a:t>最终装配</a:t>
            </a:r>
            <a:endParaRPr lang="en-US" altLang="zh-CN" dirty="0">
              <a:solidFill>
                <a:schemeClr val="dk1">
                  <a:lumMod val="100000"/>
                </a:schemeClr>
              </a:solidFill>
              <a:cs typeface="+mn-ea"/>
              <a:sym typeface="+mn-lt"/>
            </a:endParaRPr>
          </a:p>
          <a:p>
            <a:pPr marL="171450" indent="-171450" algn="ctr">
              <a:lnSpc>
                <a:spcPct val="140000"/>
              </a:lnSpc>
              <a:buFont typeface="Arial" panose="020B0604020202020204" pitchFamily="34" charset="0"/>
              <a:buChar char="•"/>
            </a:pPr>
            <a:r>
              <a:rPr lang="zh-CN" altLang="en-US" dirty="0">
                <a:solidFill>
                  <a:schemeClr val="dk1">
                    <a:lumMod val="100000"/>
                  </a:schemeClr>
                </a:solidFill>
                <a:cs typeface="+mn-ea"/>
                <a:sym typeface="+mn-lt"/>
              </a:rPr>
              <a:t>细节优化</a:t>
            </a:r>
            <a:endParaRPr lang="en-US" altLang="zh-CN" dirty="0">
              <a:solidFill>
                <a:schemeClr val="dk1">
                  <a:lumMod val="100000"/>
                </a:schemeClr>
              </a:solidFill>
              <a:cs typeface="+mn-ea"/>
              <a:sym typeface="+mn-lt"/>
            </a:endParaRPr>
          </a:p>
        </p:txBody>
      </p:sp>
      <p:sp>
        <p:nvSpPr>
          <p:cNvPr id="22" name="iŝḷíḓè">
            <a:extLst>
              <a:ext uri="{FF2B5EF4-FFF2-40B4-BE49-F238E27FC236}">
                <a16:creationId xmlns:a16="http://schemas.microsoft.com/office/drawing/2014/main" id="{F8AACF6F-08DC-4980-B95B-D83A0CD7EA98}"/>
              </a:ext>
            </a:extLst>
          </p:cNvPr>
          <p:cNvSpPr txBox="1"/>
          <p:nvPr/>
        </p:nvSpPr>
        <p:spPr>
          <a:xfrm>
            <a:off x="7893148" y="3350602"/>
            <a:ext cx="1820738" cy="340265"/>
          </a:xfrm>
          <a:prstGeom prst="rect">
            <a:avLst/>
          </a:prstGeom>
          <a:noFill/>
        </p:spPr>
        <p:txBody>
          <a:bodyPr wrap="square" lIns="91440" tIns="45720" rIns="91440" bIns="45720" anchor="ctr">
            <a:normAutofit lnSpcReduction="10000"/>
          </a:bodyPr>
          <a:lstStyle/>
          <a:p>
            <a:pPr algn="ctr">
              <a:spcBef>
                <a:spcPct val="0"/>
              </a:spcBef>
            </a:pPr>
            <a:r>
              <a:rPr lang="zh-CN" altLang="en-US" dirty="0">
                <a:cs typeface="+mn-ea"/>
                <a:sym typeface="+mn-lt"/>
              </a:rPr>
              <a:t>第五周</a:t>
            </a:r>
            <a:endParaRPr lang="en-US" altLang="zh-CN" dirty="0">
              <a:cs typeface="+mn-ea"/>
              <a:sym typeface="+mn-lt"/>
            </a:endParaRPr>
          </a:p>
        </p:txBody>
      </p:sp>
      <p:sp>
        <p:nvSpPr>
          <p:cNvPr id="23" name="išlíḓê">
            <a:extLst>
              <a:ext uri="{FF2B5EF4-FFF2-40B4-BE49-F238E27FC236}">
                <a16:creationId xmlns:a16="http://schemas.microsoft.com/office/drawing/2014/main" id="{9ECE63C4-07B1-467C-BC8E-42B969B2F9AE}"/>
              </a:ext>
            </a:extLst>
          </p:cNvPr>
          <p:cNvSpPr/>
          <p:nvPr/>
        </p:nvSpPr>
        <p:spPr bwMode="auto">
          <a:xfrm>
            <a:off x="8549229" y="2855856"/>
            <a:ext cx="508577" cy="352364"/>
          </a:xfrm>
          <a:custGeom>
            <a:avLst/>
            <a:gdLst>
              <a:gd name="connsiteX0" fmla="*/ 151822 w 607427"/>
              <a:gd name="connsiteY0" fmla="*/ 226797 h 420852"/>
              <a:gd name="connsiteX1" fmla="*/ 237172 w 607427"/>
              <a:gd name="connsiteY1" fmla="*/ 226797 h 420852"/>
              <a:gd name="connsiteX2" fmla="*/ 237172 w 607427"/>
              <a:gd name="connsiteY2" fmla="*/ 316353 h 420852"/>
              <a:gd name="connsiteX3" fmla="*/ 248668 w 607427"/>
              <a:gd name="connsiteY3" fmla="*/ 327940 h 420852"/>
              <a:gd name="connsiteX4" fmla="*/ 270900 w 607427"/>
              <a:gd name="connsiteY4" fmla="*/ 327940 h 420852"/>
              <a:gd name="connsiteX5" fmla="*/ 223616 w 607427"/>
              <a:gd name="connsiteY5" fmla="*/ 385441 h 420852"/>
              <a:gd name="connsiteX6" fmla="*/ 194443 w 607427"/>
              <a:gd name="connsiteY6" fmla="*/ 420852 h 420852"/>
              <a:gd name="connsiteX7" fmla="*/ 165378 w 607427"/>
              <a:gd name="connsiteY7" fmla="*/ 385441 h 420852"/>
              <a:gd name="connsiteX8" fmla="*/ 117985 w 607427"/>
              <a:gd name="connsiteY8" fmla="*/ 327940 h 420852"/>
              <a:gd name="connsiteX9" fmla="*/ 140217 w 607427"/>
              <a:gd name="connsiteY9" fmla="*/ 327940 h 420852"/>
              <a:gd name="connsiteX10" fmla="*/ 151822 w 607427"/>
              <a:gd name="connsiteY10" fmla="*/ 316353 h 420852"/>
              <a:gd name="connsiteX11" fmla="*/ 388357 w 607427"/>
              <a:gd name="connsiteY11" fmla="*/ 91100 h 420852"/>
              <a:gd name="connsiteX12" fmla="*/ 464814 w 607427"/>
              <a:gd name="connsiteY12" fmla="*/ 184012 h 420852"/>
              <a:gd name="connsiteX13" fmla="*/ 442582 w 607427"/>
              <a:gd name="connsiteY13" fmla="*/ 184012 h 420852"/>
              <a:gd name="connsiteX14" fmla="*/ 430977 w 607427"/>
              <a:gd name="connsiteY14" fmla="*/ 195599 h 420852"/>
              <a:gd name="connsiteX15" fmla="*/ 430977 w 607427"/>
              <a:gd name="connsiteY15" fmla="*/ 285155 h 420852"/>
              <a:gd name="connsiteX16" fmla="*/ 345627 w 607427"/>
              <a:gd name="connsiteY16" fmla="*/ 285155 h 420852"/>
              <a:gd name="connsiteX17" fmla="*/ 345627 w 607427"/>
              <a:gd name="connsiteY17" fmla="*/ 195599 h 420852"/>
              <a:gd name="connsiteX18" fmla="*/ 334131 w 607427"/>
              <a:gd name="connsiteY18" fmla="*/ 184012 h 420852"/>
              <a:gd name="connsiteX19" fmla="*/ 311899 w 607427"/>
              <a:gd name="connsiteY19" fmla="*/ 184012 h 420852"/>
              <a:gd name="connsiteX20" fmla="*/ 388359 w 607427"/>
              <a:gd name="connsiteY20" fmla="*/ 61296 h 420852"/>
              <a:gd name="connsiteX21" fmla="*/ 379357 w 607427"/>
              <a:gd name="connsiteY21" fmla="*/ 65520 h 420852"/>
              <a:gd name="connsiteX22" fmla="*/ 278499 w 607427"/>
              <a:gd name="connsiteY22" fmla="*/ 188220 h 420852"/>
              <a:gd name="connsiteX23" fmla="*/ 276981 w 607427"/>
              <a:gd name="connsiteY23" fmla="*/ 200457 h 420852"/>
              <a:gd name="connsiteX24" fmla="*/ 287392 w 607427"/>
              <a:gd name="connsiteY24" fmla="*/ 207172 h 420852"/>
              <a:gd name="connsiteX25" fmla="*/ 322530 w 607427"/>
              <a:gd name="connsiteY25" fmla="*/ 207172 h 420852"/>
              <a:gd name="connsiteX26" fmla="*/ 322530 w 607427"/>
              <a:gd name="connsiteY26" fmla="*/ 296625 h 420852"/>
              <a:gd name="connsiteX27" fmla="*/ 334134 w 607427"/>
              <a:gd name="connsiteY27" fmla="*/ 308212 h 420852"/>
              <a:gd name="connsiteX28" fmla="*/ 442583 w 607427"/>
              <a:gd name="connsiteY28" fmla="*/ 308212 h 420852"/>
              <a:gd name="connsiteX29" fmla="*/ 454079 w 607427"/>
              <a:gd name="connsiteY29" fmla="*/ 296625 h 420852"/>
              <a:gd name="connsiteX30" fmla="*/ 454079 w 607427"/>
              <a:gd name="connsiteY30" fmla="*/ 207172 h 420852"/>
              <a:gd name="connsiteX31" fmla="*/ 489217 w 607427"/>
              <a:gd name="connsiteY31" fmla="*/ 207172 h 420852"/>
              <a:gd name="connsiteX32" fmla="*/ 489325 w 607427"/>
              <a:gd name="connsiteY32" fmla="*/ 207172 h 420852"/>
              <a:gd name="connsiteX33" fmla="*/ 500821 w 607427"/>
              <a:gd name="connsiteY33" fmla="*/ 195584 h 420852"/>
              <a:gd name="connsiteX34" fmla="*/ 497784 w 607427"/>
              <a:gd name="connsiteY34" fmla="*/ 187678 h 420852"/>
              <a:gd name="connsiteX35" fmla="*/ 397251 w 607427"/>
              <a:gd name="connsiteY35" fmla="*/ 65520 h 420852"/>
              <a:gd name="connsiteX36" fmla="*/ 388359 w 607427"/>
              <a:gd name="connsiteY36" fmla="*/ 61296 h 420852"/>
              <a:gd name="connsiteX37" fmla="*/ 336628 w 607427"/>
              <a:gd name="connsiteY37" fmla="*/ 0 h 420852"/>
              <a:gd name="connsiteX38" fmla="*/ 444752 w 607427"/>
              <a:gd name="connsiteY38" fmla="*/ 77107 h 420852"/>
              <a:gd name="connsiteX39" fmla="*/ 550925 w 607427"/>
              <a:gd name="connsiteY39" fmla="*/ 190927 h 420852"/>
              <a:gd name="connsiteX40" fmla="*/ 548105 w 607427"/>
              <a:gd name="connsiteY40" fmla="*/ 216052 h 420852"/>
              <a:gd name="connsiteX41" fmla="*/ 607427 w 607427"/>
              <a:gd name="connsiteY41" fmla="*/ 316118 h 420852"/>
              <a:gd name="connsiteX42" fmla="*/ 607427 w 607427"/>
              <a:gd name="connsiteY42" fmla="*/ 316876 h 420852"/>
              <a:gd name="connsiteX43" fmla="*/ 537694 w 607427"/>
              <a:gd name="connsiteY43" fmla="*/ 385428 h 420852"/>
              <a:gd name="connsiteX44" fmla="*/ 253555 w 607427"/>
              <a:gd name="connsiteY44" fmla="*/ 385428 h 420852"/>
              <a:gd name="connsiteX45" fmla="*/ 304310 w 607427"/>
              <a:gd name="connsiteY45" fmla="*/ 323699 h 420852"/>
              <a:gd name="connsiteX46" fmla="*/ 305828 w 607427"/>
              <a:gd name="connsiteY46" fmla="*/ 311353 h 420852"/>
              <a:gd name="connsiteX47" fmla="*/ 295417 w 607427"/>
              <a:gd name="connsiteY47" fmla="*/ 304747 h 420852"/>
              <a:gd name="connsiteX48" fmla="*/ 260279 w 607427"/>
              <a:gd name="connsiteY48" fmla="*/ 304747 h 420852"/>
              <a:gd name="connsiteX49" fmla="*/ 260279 w 607427"/>
              <a:gd name="connsiteY49" fmla="*/ 215294 h 420852"/>
              <a:gd name="connsiteX50" fmla="*/ 248675 w 607427"/>
              <a:gd name="connsiteY50" fmla="*/ 203706 h 420852"/>
              <a:gd name="connsiteX51" fmla="*/ 140226 w 607427"/>
              <a:gd name="connsiteY51" fmla="*/ 203706 h 420852"/>
              <a:gd name="connsiteX52" fmla="*/ 128730 w 607427"/>
              <a:gd name="connsiteY52" fmla="*/ 215294 h 420852"/>
              <a:gd name="connsiteX53" fmla="*/ 128730 w 607427"/>
              <a:gd name="connsiteY53" fmla="*/ 304747 h 420852"/>
              <a:gd name="connsiteX54" fmla="*/ 93592 w 607427"/>
              <a:gd name="connsiteY54" fmla="*/ 304747 h 420852"/>
              <a:gd name="connsiteX55" fmla="*/ 83073 w 607427"/>
              <a:gd name="connsiteY55" fmla="*/ 311353 h 420852"/>
              <a:gd name="connsiteX56" fmla="*/ 84591 w 607427"/>
              <a:gd name="connsiteY56" fmla="*/ 323699 h 420852"/>
              <a:gd name="connsiteX57" fmla="*/ 135454 w 607427"/>
              <a:gd name="connsiteY57" fmla="*/ 385428 h 420852"/>
              <a:gd name="connsiteX58" fmla="*/ 72987 w 607427"/>
              <a:gd name="connsiteY58" fmla="*/ 385428 h 420852"/>
              <a:gd name="connsiteX59" fmla="*/ 9652 w 607427"/>
              <a:gd name="connsiteY59" fmla="*/ 344600 h 420852"/>
              <a:gd name="connsiteX60" fmla="*/ 0 w 607427"/>
              <a:gd name="connsiteY60" fmla="*/ 298791 h 420852"/>
              <a:gd name="connsiteX61" fmla="*/ 75047 w 607427"/>
              <a:gd name="connsiteY61" fmla="*/ 191685 h 420852"/>
              <a:gd name="connsiteX62" fmla="*/ 71035 w 607427"/>
              <a:gd name="connsiteY62" fmla="*/ 162012 h 420852"/>
              <a:gd name="connsiteX63" fmla="*/ 178942 w 607427"/>
              <a:gd name="connsiteY63" fmla="*/ 47975 h 420852"/>
              <a:gd name="connsiteX64" fmla="*/ 236204 w 607427"/>
              <a:gd name="connsiteY64" fmla="*/ 59671 h 420852"/>
              <a:gd name="connsiteX65" fmla="*/ 336628 w 607427"/>
              <a:gd name="connsiteY65" fmla="*/ 0 h 42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7427" h="420852">
                <a:moveTo>
                  <a:pt x="151822" y="226797"/>
                </a:moveTo>
                <a:lnTo>
                  <a:pt x="237172" y="226797"/>
                </a:lnTo>
                <a:lnTo>
                  <a:pt x="237172" y="316353"/>
                </a:lnTo>
                <a:cubicBezTo>
                  <a:pt x="237172" y="322742"/>
                  <a:pt x="242269" y="327940"/>
                  <a:pt x="248668" y="327940"/>
                </a:cubicBezTo>
                <a:lnTo>
                  <a:pt x="270900" y="327940"/>
                </a:lnTo>
                <a:lnTo>
                  <a:pt x="223616" y="385441"/>
                </a:lnTo>
                <a:lnTo>
                  <a:pt x="194443" y="420852"/>
                </a:lnTo>
                <a:lnTo>
                  <a:pt x="165378" y="385441"/>
                </a:lnTo>
                <a:lnTo>
                  <a:pt x="117985" y="327940"/>
                </a:lnTo>
                <a:lnTo>
                  <a:pt x="140217" y="327940"/>
                </a:lnTo>
                <a:cubicBezTo>
                  <a:pt x="146616" y="327940"/>
                  <a:pt x="151822" y="322742"/>
                  <a:pt x="151822" y="316353"/>
                </a:cubicBezTo>
                <a:close/>
                <a:moveTo>
                  <a:pt x="388357" y="91100"/>
                </a:moveTo>
                <a:lnTo>
                  <a:pt x="464814" y="184012"/>
                </a:lnTo>
                <a:lnTo>
                  <a:pt x="442582" y="184012"/>
                </a:lnTo>
                <a:cubicBezTo>
                  <a:pt x="436183" y="184012"/>
                  <a:pt x="430977" y="189210"/>
                  <a:pt x="430977" y="195599"/>
                </a:cubicBezTo>
                <a:lnTo>
                  <a:pt x="430977" y="285155"/>
                </a:lnTo>
                <a:lnTo>
                  <a:pt x="345627" y="285155"/>
                </a:lnTo>
                <a:lnTo>
                  <a:pt x="345627" y="195599"/>
                </a:lnTo>
                <a:cubicBezTo>
                  <a:pt x="345627" y="189210"/>
                  <a:pt x="340530" y="184012"/>
                  <a:pt x="334131" y="184012"/>
                </a:cubicBezTo>
                <a:lnTo>
                  <a:pt x="311899" y="184012"/>
                </a:lnTo>
                <a:close/>
                <a:moveTo>
                  <a:pt x="388359" y="61296"/>
                </a:moveTo>
                <a:cubicBezTo>
                  <a:pt x="384888" y="61296"/>
                  <a:pt x="381635" y="62812"/>
                  <a:pt x="379357" y="65520"/>
                </a:cubicBezTo>
                <a:lnTo>
                  <a:pt x="278499" y="188220"/>
                </a:lnTo>
                <a:cubicBezTo>
                  <a:pt x="275571" y="191685"/>
                  <a:pt x="275029" y="196450"/>
                  <a:pt x="276981" y="200457"/>
                </a:cubicBezTo>
                <a:cubicBezTo>
                  <a:pt x="278824" y="204572"/>
                  <a:pt x="282945" y="207172"/>
                  <a:pt x="287392" y="207172"/>
                </a:cubicBezTo>
                <a:lnTo>
                  <a:pt x="322530" y="207172"/>
                </a:lnTo>
                <a:lnTo>
                  <a:pt x="322530" y="296625"/>
                </a:lnTo>
                <a:cubicBezTo>
                  <a:pt x="322530" y="303014"/>
                  <a:pt x="327735" y="308212"/>
                  <a:pt x="334134" y="308212"/>
                </a:cubicBezTo>
                <a:lnTo>
                  <a:pt x="442583" y="308212"/>
                </a:lnTo>
                <a:cubicBezTo>
                  <a:pt x="448982" y="308212"/>
                  <a:pt x="454079" y="303014"/>
                  <a:pt x="454079" y="296625"/>
                </a:cubicBezTo>
                <a:lnTo>
                  <a:pt x="454079" y="207172"/>
                </a:lnTo>
                <a:lnTo>
                  <a:pt x="489217" y="207172"/>
                </a:lnTo>
                <a:lnTo>
                  <a:pt x="489325" y="207172"/>
                </a:lnTo>
                <a:cubicBezTo>
                  <a:pt x="495724" y="207172"/>
                  <a:pt x="500821" y="201973"/>
                  <a:pt x="500821" y="195584"/>
                </a:cubicBezTo>
                <a:cubicBezTo>
                  <a:pt x="500821" y="192552"/>
                  <a:pt x="499628" y="189736"/>
                  <a:pt x="497784" y="187678"/>
                </a:cubicBezTo>
                <a:lnTo>
                  <a:pt x="397251" y="65520"/>
                </a:lnTo>
                <a:cubicBezTo>
                  <a:pt x="395082" y="62812"/>
                  <a:pt x="391829" y="61296"/>
                  <a:pt x="388359" y="61296"/>
                </a:cubicBezTo>
                <a:close/>
                <a:moveTo>
                  <a:pt x="336628" y="0"/>
                </a:moveTo>
                <a:cubicBezTo>
                  <a:pt x="386732" y="0"/>
                  <a:pt x="429353" y="32272"/>
                  <a:pt x="444752" y="77107"/>
                </a:cubicBezTo>
                <a:cubicBezTo>
                  <a:pt x="504074" y="81223"/>
                  <a:pt x="550925" y="130606"/>
                  <a:pt x="550925" y="190927"/>
                </a:cubicBezTo>
                <a:cubicBezTo>
                  <a:pt x="550925" y="199591"/>
                  <a:pt x="549949" y="208038"/>
                  <a:pt x="548105" y="216052"/>
                </a:cubicBezTo>
                <a:cubicBezTo>
                  <a:pt x="583460" y="235545"/>
                  <a:pt x="607427" y="273016"/>
                  <a:pt x="607427" y="316118"/>
                </a:cubicBezTo>
                <a:lnTo>
                  <a:pt x="607427" y="316876"/>
                </a:lnTo>
                <a:cubicBezTo>
                  <a:pt x="607102" y="354888"/>
                  <a:pt x="575760" y="385428"/>
                  <a:pt x="537694" y="385428"/>
                </a:cubicBezTo>
                <a:lnTo>
                  <a:pt x="253555" y="385428"/>
                </a:lnTo>
                <a:lnTo>
                  <a:pt x="304310" y="323699"/>
                </a:lnTo>
                <a:cubicBezTo>
                  <a:pt x="307130" y="320233"/>
                  <a:pt x="307780" y="315468"/>
                  <a:pt x="305828" y="311353"/>
                </a:cubicBezTo>
                <a:cubicBezTo>
                  <a:pt x="303985" y="307346"/>
                  <a:pt x="299864" y="304747"/>
                  <a:pt x="295417" y="304747"/>
                </a:cubicBezTo>
                <a:lnTo>
                  <a:pt x="260279" y="304747"/>
                </a:lnTo>
                <a:lnTo>
                  <a:pt x="260279" y="215294"/>
                </a:lnTo>
                <a:cubicBezTo>
                  <a:pt x="260279" y="208904"/>
                  <a:pt x="255074" y="203706"/>
                  <a:pt x="248675" y="203706"/>
                </a:cubicBezTo>
                <a:lnTo>
                  <a:pt x="140226" y="203706"/>
                </a:lnTo>
                <a:cubicBezTo>
                  <a:pt x="133827" y="203706"/>
                  <a:pt x="128730" y="208904"/>
                  <a:pt x="128730" y="215294"/>
                </a:cubicBezTo>
                <a:lnTo>
                  <a:pt x="128730" y="304747"/>
                </a:lnTo>
                <a:lnTo>
                  <a:pt x="93592" y="304747"/>
                </a:lnTo>
                <a:cubicBezTo>
                  <a:pt x="89037" y="304747"/>
                  <a:pt x="85025" y="307346"/>
                  <a:pt x="83073" y="311353"/>
                </a:cubicBezTo>
                <a:cubicBezTo>
                  <a:pt x="81120" y="315468"/>
                  <a:pt x="81771" y="320233"/>
                  <a:pt x="84591" y="323699"/>
                </a:cubicBezTo>
                <a:lnTo>
                  <a:pt x="135454" y="385428"/>
                </a:lnTo>
                <a:lnTo>
                  <a:pt x="72987" y="385428"/>
                </a:lnTo>
                <a:cubicBezTo>
                  <a:pt x="45657" y="385428"/>
                  <a:pt x="20605" y="369617"/>
                  <a:pt x="9652" y="344600"/>
                </a:cubicBezTo>
                <a:cubicBezTo>
                  <a:pt x="3470" y="330630"/>
                  <a:pt x="0" y="315143"/>
                  <a:pt x="0" y="298791"/>
                </a:cubicBezTo>
                <a:cubicBezTo>
                  <a:pt x="0" y="249624"/>
                  <a:pt x="31234" y="207605"/>
                  <a:pt x="75047" y="191685"/>
                </a:cubicBezTo>
                <a:cubicBezTo>
                  <a:pt x="72444" y="182155"/>
                  <a:pt x="71035" y="172300"/>
                  <a:pt x="71035" y="162012"/>
                </a:cubicBezTo>
                <a:cubicBezTo>
                  <a:pt x="71035" y="101041"/>
                  <a:pt x="117993" y="51224"/>
                  <a:pt x="178942" y="47975"/>
                </a:cubicBezTo>
                <a:cubicBezTo>
                  <a:pt x="199548" y="46784"/>
                  <a:pt x="219068" y="51224"/>
                  <a:pt x="236204" y="59671"/>
                </a:cubicBezTo>
                <a:cubicBezTo>
                  <a:pt x="255616" y="24150"/>
                  <a:pt x="293248" y="0"/>
                  <a:pt x="336628" y="0"/>
                </a:cubicBezTo>
                <a:close/>
              </a:path>
            </a:pathLst>
          </a:custGeom>
          <a:solidFill>
            <a:srgbClr val="437F7F"/>
          </a:solidFill>
          <a:ln>
            <a:noFill/>
          </a:ln>
        </p:spPr>
        <p:txBody>
          <a:bodyPr wrap="square" lIns="91440" tIns="45720" rIns="91440" bIns="4572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cs typeface="+mn-ea"/>
              <a:sym typeface="+mn-lt"/>
            </a:endParaRPr>
          </a:p>
        </p:txBody>
      </p:sp>
      <p:sp>
        <p:nvSpPr>
          <p:cNvPr id="18" name="íṧliďê">
            <a:extLst>
              <a:ext uri="{FF2B5EF4-FFF2-40B4-BE49-F238E27FC236}">
                <a16:creationId xmlns:a16="http://schemas.microsoft.com/office/drawing/2014/main" id="{4F47A583-1ED3-44C0-9951-F7A42533C87D}"/>
              </a:ext>
            </a:extLst>
          </p:cNvPr>
          <p:cNvSpPr txBox="1"/>
          <p:nvPr/>
        </p:nvSpPr>
        <p:spPr>
          <a:xfrm>
            <a:off x="9698162" y="3690868"/>
            <a:ext cx="1820738" cy="601981"/>
          </a:xfrm>
          <a:prstGeom prst="rect">
            <a:avLst/>
          </a:prstGeom>
          <a:noFill/>
        </p:spPr>
        <p:txBody>
          <a:bodyPr wrap="square" lIns="91440" tIns="45720" rIns="91440" bIns="45720">
            <a:noAutofit/>
          </a:bodyPr>
          <a:lstStyle/>
          <a:p>
            <a:pPr marL="171450" indent="-171450" algn="ctr">
              <a:lnSpc>
                <a:spcPct val="140000"/>
              </a:lnSpc>
              <a:buFont typeface="Arial" panose="020B0604020202020204" pitchFamily="34" charset="0"/>
              <a:buChar char="•"/>
            </a:pPr>
            <a:r>
              <a:rPr lang="zh-CN" altLang="en-US" dirty="0">
                <a:solidFill>
                  <a:schemeClr val="dk1">
                    <a:lumMod val="100000"/>
                  </a:schemeClr>
                </a:solidFill>
                <a:cs typeface="+mn-ea"/>
                <a:sym typeface="+mn-lt"/>
              </a:rPr>
              <a:t>样机</a:t>
            </a:r>
            <a:endParaRPr lang="en-US" altLang="zh-CN" dirty="0">
              <a:solidFill>
                <a:schemeClr val="dk1">
                  <a:lumMod val="100000"/>
                </a:schemeClr>
              </a:solidFill>
              <a:cs typeface="+mn-ea"/>
              <a:sym typeface="+mn-lt"/>
            </a:endParaRPr>
          </a:p>
          <a:p>
            <a:pPr marL="171450" indent="-171450" algn="ctr">
              <a:lnSpc>
                <a:spcPct val="140000"/>
              </a:lnSpc>
              <a:buFont typeface="Arial" panose="020B0604020202020204" pitchFamily="34" charset="0"/>
              <a:buChar char="•"/>
            </a:pPr>
            <a:r>
              <a:rPr lang="zh-CN" altLang="en-US" dirty="0">
                <a:solidFill>
                  <a:schemeClr val="dk1">
                    <a:lumMod val="100000"/>
                  </a:schemeClr>
                </a:solidFill>
                <a:cs typeface="+mn-ea"/>
                <a:sym typeface="+mn-lt"/>
              </a:rPr>
              <a:t>海报</a:t>
            </a:r>
            <a:endParaRPr lang="en-US" altLang="zh-CN" dirty="0">
              <a:solidFill>
                <a:schemeClr val="dk1">
                  <a:lumMod val="100000"/>
                </a:schemeClr>
              </a:solidFill>
              <a:cs typeface="+mn-ea"/>
              <a:sym typeface="+mn-lt"/>
            </a:endParaRPr>
          </a:p>
          <a:p>
            <a:pPr marL="171450" indent="-171450" algn="ctr">
              <a:lnSpc>
                <a:spcPct val="140000"/>
              </a:lnSpc>
              <a:buFont typeface="Arial" panose="020B0604020202020204" pitchFamily="34" charset="0"/>
              <a:buChar char="•"/>
            </a:pPr>
            <a:r>
              <a:rPr lang="zh-CN" altLang="en-US" dirty="0">
                <a:solidFill>
                  <a:schemeClr val="dk1">
                    <a:lumMod val="100000"/>
                  </a:schemeClr>
                </a:solidFill>
                <a:cs typeface="+mn-ea"/>
                <a:sym typeface="+mn-lt"/>
              </a:rPr>
              <a:t>视频</a:t>
            </a:r>
            <a:endParaRPr lang="en-US" altLang="zh-CN" dirty="0">
              <a:solidFill>
                <a:schemeClr val="dk1">
                  <a:lumMod val="100000"/>
                </a:schemeClr>
              </a:solidFill>
              <a:cs typeface="+mn-ea"/>
              <a:sym typeface="+mn-lt"/>
            </a:endParaRPr>
          </a:p>
          <a:p>
            <a:pPr marL="171450" indent="-171450" algn="ctr">
              <a:lnSpc>
                <a:spcPct val="140000"/>
              </a:lnSpc>
              <a:buFont typeface="Arial" panose="020B0604020202020204" pitchFamily="34" charset="0"/>
              <a:buChar char="•"/>
            </a:pPr>
            <a:r>
              <a:rPr lang="en-US" altLang="zh-CN" dirty="0">
                <a:solidFill>
                  <a:schemeClr val="dk1">
                    <a:lumMod val="100000"/>
                  </a:schemeClr>
                </a:solidFill>
                <a:cs typeface="+mn-ea"/>
                <a:sym typeface="+mn-lt"/>
              </a:rPr>
              <a:t>PPT</a:t>
            </a:r>
          </a:p>
          <a:p>
            <a:pPr marL="171450" indent="-171450" algn="ctr">
              <a:lnSpc>
                <a:spcPct val="140000"/>
              </a:lnSpc>
              <a:buFont typeface="Arial" panose="020B0604020202020204" pitchFamily="34" charset="0"/>
              <a:buChar char="•"/>
            </a:pPr>
            <a:r>
              <a:rPr lang="zh-CN" altLang="en-US" dirty="0">
                <a:solidFill>
                  <a:schemeClr val="dk1">
                    <a:lumMod val="100000"/>
                  </a:schemeClr>
                </a:solidFill>
                <a:cs typeface="+mn-ea"/>
                <a:sym typeface="+mn-lt"/>
              </a:rPr>
              <a:t>报告</a:t>
            </a:r>
            <a:endParaRPr lang="en-US" altLang="zh-CN" dirty="0">
              <a:solidFill>
                <a:schemeClr val="dk1">
                  <a:lumMod val="100000"/>
                </a:schemeClr>
              </a:solidFill>
              <a:cs typeface="+mn-ea"/>
              <a:sym typeface="+mn-lt"/>
            </a:endParaRPr>
          </a:p>
        </p:txBody>
      </p:sp>
      <p:sp>
        <p:nvSpPr>
          <p:cNvPr id="19" name="íṡ1îḋê">
            <a:extLst>
              <a:ext uri="{FF2B5EF4-FFF2-40B4-BE49-F238E27FC236}">
                <a16:creationId xmlns:a16="http://schemas.microsoft.com/office/drawing/2014/main" id="{A658474B-82CF-4783-9155-DD6048DA3372}"/>
              </a:ext>
            </a:extLst>
          </p:cNvPr>
          <p:cNvSpPr txBox="1"/>
          <p:nvPr/>
        </p:nvSpPr>
        <p:spPr>
          <a:xfrm>
            <a:off x="9698162" y="3350602"/>
            <a:ext cx="1820738" cy="340265"/>
          </a:xfrm>
          <a:prstGeom prst="rect">
            <a:avLst/>
          </a:prstGeom>
          <a:noFill/>
        </p:spPr>
        <p:txBody>
          <a:bodyPr wrap="square" lIns="91440" tIns="45720" rIns="91440" bIns="45720" anchor="ctr">
            <a:normAutofit lnSpcReduction="10000"/>
          </a:bodyPr>
          <a:lstStyle/>
          <a:p>
            <a:pPr algn="ctr">
              <a:spcBef>
                <a:spcPct val="0"/>
              </a:spcBef>
            </a:pPr>
            <a:r>
              <a:rPr lang="zh-CN" altLang="en-US" dirty="0">
                <a:cs typeface="+mn-ea"/>
                <a:sym typeface="+mn-lt"/>
              </a:rPr>
              <a:t>第六周</a:t>
            </a:r>
            <a:endParaRPr lang="en-US" altLang="zh-CN" dirty="0">
              <a:cs typeface="+mn-ea"/>
              <a:sym typeface="+mn-lt"/>
            </a:endParaRPr>
          </a:p>
        </p:txBody>
      </p:sp>
      <p:sp>
        <p:nvSpPr>
          <p:cNvPr id="20" name="ïśḻîḍê">
            <a:extLst>
              <a:ext uri="{FF2B5EF4-FFF2-40B4-BE49-F238E27FC236}">
                <a16:creationId xmlns:a16="http://schemas.microsoft.com/office/drawing/2014/main" id="{23197A10-F1BA-4FC3-8081-C8F7712A9640}"/>
              </a:ext>
            </a:extLst>
          </p:cNvPr>
          <p:cNvSpPr/>
          <p:nvPr/>
        </p:nvSpPr>
        <p:spPr bwMode="auto">
          <a:xfrm>
            <a:off x="10354243" y="2855856"/>
            <a:ext cx="508577" cy="352364"/>
          </a:xfrm>
          <a:custGeom>
            <a:avLst/>
            <a:gdLst>
              <a:gd name="connsiteX0" fmla="*/ 151822 w 607427"/>
              <a:gd name="connsiteY0" fmla="*/ 226797 h 420852"/>
              <a:gd name="connsiteX1" fmla="*/ 237172 w 607427"/>
              <a:gd name="connsiteY1" fmla="*/ 226797 h 420852"/>
              <a:gd name="connsiteX2" fmla="*/ 237172 w 607427"/>
              <a:gd name="connsiteY2" fmla="*/ 316353 h 420852"/>
              <a:gd name="connsiteX3" fmla="*/ 248668 w 607427"/>
              <a:gd name="connsiteY3" fmla="*/ 327940 h 420852"/>
              <a:gd name="connsiteX4" fmla="*/ 270900 w 607427"/>
              <a:gd name="connsiteY4" fmla="*/ 327940 h 420852"/>
              <a:gd name="connsiteX5" fmla="*/ 223616 w 607427"/>
              <a:gd name="connsiteY5" fmla="*/ 385441 h 420852"/>
              <a:gd name="connsiteX6" fmla="*/ 194443 w 607427"/>
              <a:gd name="connsiteY6" fmla="*/ 420852 h 420852"/>
              <a:gd name="connsiteX7" fmla="*/ 165378 w 607427"/>
              <a:gd name="connsiteY7" fmla="*/ 385441 h 420852"/>
              <a:gd name="connsiteX8" fmla="*/ 117985 w 607427"/>
              <a:gd name="connsiteY8" fmla="*/ 327940 h 420852"/>
              <a:gd name="connsiteX9" fmla="*/ 140217 w 607427"/>
              <a:gd name="connsiteY9" fmla="*/ 327940 h 420852"/>
              <a:gd name="connsiteX10" fmla="*/ 151822 w 607427"/>
              <a:gd name="connsiteY10" fmla="*/ 316353 h 420852"/>
              <a:gd name="connsiteX11" fmla="*/ 388357 w 607427"/>
              <a:gd name="connsiteY11" fmla="*/ 91100 h 420852"/>
              <a:gd name="connsiteX12" fmla="*/ 464814 w 607427"/>
              <a:gd name="connsiteY12" fmla="*/ 184012 h 420852"/>
              <a:gd name="connsiteX13" fmla="*/ 442582 w 607427"/>
              <a:gd name="connsiteY13" fmla="*/ 184012 h 420852"/>
              <a:gd name="connsiteX14" fmla="*/ 430977 w 607427"/>
              <a:gd name="connsiteY14" fmla="*/ 195599 h 420852"/>
              <a:gd name="connsiteX15" fmla="*/ 430977 w 607427"/>
              <a:gd name="connsiteY15" fmla="*/ 285155 h 420852"/>
              <a:gd name="connsiteX16" fmla="*/ 345627 w 607427"/>
              <a:gd name="connsiteY16" fmla="*/ 285155 h 420852"/>
              <a:gd name="connsiteX17" fmla="*/ 345627 w 607427"/>
              <a:gd name="connsiteY17" fmla="*/ 195599 h 420852"/>
              <a:gd name="connsiteX18" fmla="*/ 334131 w 607427"/>
              <a:gd name="connsiteY18" fmla="*/ 184012 h 420852"/>
              <a:gd name="connsiteX19" fmla="*/ 311899 w 607427"/>
              <a:gd name="connsiteY19" fmla="*/ 184012 h 420852"/>
              <a:gd name="connsiteX20" fmla="*/ 388359 w 607427"/>
              <a:gd name="connsiteY20" fmla="*/ 61296 h 420852"/>
              <a:gd name="connsiteX21" fmla="*/ 379357 w 607427"/>
              <a:gd name="connsiteY21" fmla="*/ 65520 h 420852"/>
              <a:gd name="connsiteX22" fmla="*/ 278499 w 607427"/>
              <a:gd name="connsiteY22" fmla="*/ 188220 h 420852"/>
              <a:gd name="connsiteX23" fmla="*/ 276981 w 607427"/>
              <a:gd name="connsiteY23" fmla="*/ 200457 h 420852"/>
              <a:gd name="connsiteX24" fmla="*/ 287392 w 607427"/>
              <a:gd name="connsiteY24" fmla="*/ 207172 h 420852"/>
              <a:gd name="connsiteX25" fmla="*/ 322530 w 607427"/>
              <a:gd name="connsiteY25" fmla="*/ 207172 h 420852"/>
              <a:gd name="connsiteX26" fmla="*/ 322530 w 607427"/>
              <a:gd name="connsiteY26" fmla="*/ 296625 h 420852"/>
              <a:gd name="connsiteX27" fmla="*/ 334134 w 607427"/>
              <a:gd name="connsiteY27" fmla="*/ 308212 h 420852"/>
              <a:gd name="connsiteX28" fmla="*/ 442583 w 607427"/>
              <a:gd name="connsiteY28" fmla="*/ 308212 h 420852"/>
              <a:gd name="connsiteX29" fmla="*/ 454079 w 607427"/>
              <a:gd name="connsiteY29" fmla="*/ 296625 h 420852"/>
              <a:gd name="connsiteX30" fmla="*/ 454079 w 607427"/>
              <a:gd name="connsiteY30" fmla="*/ 207172 h 420852"/>
              <a:gd name="connsiteX31" fmla="*/ 489217 w 607427"/>
              <a:gd name="connsiteY31" fmla="*/ 207172 h 420852"/>
              <a:gd name="connsiteX32" fmla="*/ 489325 w 607427"/>
              <a:gd name="connsiteY32" fmla="*/ 207172 h 420852"/>
              <a:gd name="connsiteX33" fmla="*/ 500821 w 607427"/>
              <a:gd name="connsiteY33" fmla="*/ 195584 h 420852"/>
              <a:gd name="connsiteX34" fmla="*/ 497784 w 607427"/>
              <a:gd name="connsiteY34" fmla="*/ 187678 h 420852"/>
              <a:gd name="connsiteX35" fmla="*/ 397251 w 607427"/>
              <a:gd name="connsiteY35" fmla="*/ 65520 h 420852"/>
              <a:gd name="connsiteX36" fmla="*/ 388359 w 607427"/>
              <a:gd name="connsiteY36" fmla="*/ 61296 h 420852"/>
              <a:gd name="connsiteX37" fmla="*/ 336628 w 607427"/>
              <a:gd name="connsiteY37" fmla="*/ 0 h 420852"/>
              <a:gd name="connsiteX38" fmla="*/ 444752 w 607427"/>
              <a:gd name="connsiteY38" fmla="*/ 77107 h 420852"/>
              <a:gd name="connsiteX39" fmla="*/ 550925 w 607427"/>
              <a:gd name="connsiteY39" fmla="*/ 190927 h 420852"/>
              <a:gd name="connsiteX40" fmla="*/ 548105 w 607427"/>
              <a:gd name="connsiteY40" fmla="*/ 216052 h 420852"/>
              <a:gd name="connsiteX41" fmla="*/ 607427 w 607427"/>
              <a:gd name="connsiteY41" fmla="*/ 316118 h 420852"/>
              <a:gd name="connsiteX42" fmla="*/ 607427 w 607427"/>
              <a:gd name="connsiteY42" fmla="*/ 316876 h 420852"/>
              <a:gd name="connsiteX43" fmla="*/ 537694 w 607427"/>
              <a:gd name="connsiteY43" fmla="*/ 385428 h 420852"/>
              <a:gd name="connsiteX44" fmla="*/ 253555 w 607427"/>
              <a:gd name="connsiteY44" fmla="*/ 385428 h 420852"/>
              <a:gd name="connsiteX45" fmla="*/ 304310 w 607427"/>
              <a:gd name="connsiteY45" fmla="*/ 323699 h 420852"/>
              <a:gd name="connsiteX46" fmla="*/ 305828 w 607427"/>
              <a:gd name="connsiteY46" fmla="*/ 311353 h 420852"/>
              <a:gd name="connsiteX47" fmla="*/ 295417 w 607427"/>
              <a:gd name="connsiteY47" fmla="*/ 304747 h 420852"/>
              <a:gd name="connsiteX48" fmla="*/ 260279 w 607427"/>
              <a:gd name="connsiteY48" fmla="*/ 304747 h 420852"/>
              <a:gd name="connsiteX49" fmla="*/ 260279 w 607427"/>
              <a:gd name="connsiteY49" fmla="*/ 215294 h 420852"/>
              <a:gd name="connsiteX50" fmla="*/ 248675 w 607427"/>
              <a:gd name="connsiteY50" fmla="*/ 203706 h 420852"/>
              <a:gd name="connsiteX51" fmla="*/ 140226 w 607427"/>
              <a:gd name="connsiteY51" fmla="*/ 203706 h 420852"/>
              <a:gd name="connsiteX52" fmla="*/ 128730 w 607427"/>
              <a:gd name="connsiteY52" fmla="*/ 215294 h 420852"/>
              <a:gd name="connsiteX53" fmla="*/ 128730 w 607427"/>
              <a:gd name="connsiteY53" fmla="*/ 304747 h 420852"/>
              <a:gd name="connsiteX54" fmla="*/ 93592 w 607427"/>
              <a:gd name="connsiteY54" fmla="*/ 304747 h 420852"/>
              <a:gd name="connsiteX55" fmla="*/ 83073 w 607427"/>
              <a:gd name="connsiteY55" fmla="*/ 311353 h 420852"/>
              <a:gd name="connsiteX56" fmla="*/ 84591 w 607427"/>
              <a:gd name="connsiteY56" fmla="*/ 323699 h 420852"/>
              <a:gd name="connsiteX57" fmla="*/ 135454 w 607427"/>
              <a:gd name="connsiteY57" fmla="*/ 385428 h 420852"/>
              <a:gd name="connsiteX58" fmla="*/ 72987 w 607427"/>
              <a:gd name="connsiteY58" fmla="*/ 385428 h 420852"/>
              <a:gd name="connsiteX59" fmla="*/ 9652 w 607427"/>
              <a:gd name="connsiteY59" fmla="*/ 344600 h 420852"/>
              <a:gd name="connsiteX60" fmla="*/ 0 w 607427"/>
              <a:gd name="connsiteY60" fmla="*/ 298791 h 420852"/>
              <a:gd name="connsiteX61" fmla="*/ 75047 w 607427"/>
              <a:gd name="connsiteY61" fmla="*/ 191685 h 420852"/>
              <a:gd name="connsiteX62" fmla="*/ 71035 w 607427"/>
              <a:gd name="connsiteY62" fmla="*/ 162012 h 420852"/>
              <a:gd name="connsiteX63" fmla="*/ 178942 w 607427"/>
              <a:gd name="connsiteY63" fmla="*/ 47975 h 420852"/>
              <a:gd name="connsiteX64" fmla="*/ 236204 w 607427"/>
              <a:gd name="connsiteY64" fmla="*/ 59671 h 420852"/>
              <a:gd name="connsiteX65" fmla="*/ 336628 w 607427"/>
              <a:gd name="connsiteY65" fmla="*/ 0 h 42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7427" h="420852">
                <a:moveTo>
                  <a:pt x="151822" y="226797"/>
                </a:moveTo>
                <a:lnTo>
                  <a:pt x="237172" y="226797"/>
                </a:lnTo>
                <a:lnTo>
                  <a:pt x="237172" y="316353"/>
                </a:lnTo>
                <a:cubicBezTo>
                  <a:pt x="237172" y="322742"/>
                  <a:pt x="242269" y="327940"/>
                  <a:pt x="248668" y="327940"/>
                </a:cubicBezTo>
                <a:lnTo>
                  <a:pt x="270900" y="327940"/>
                </a:lnTo>
                <a:lnTo>
                  <a:pt x="223616" y="385441"/>
                </a:lnTo>
                <a:lnTo>
                  <a:pt x="194443" y="420852"/>
                </a:lnTo>
                <a:lnTo>
                  <a:pt x="165378" y="385441"/>
                </a:lnTo>
                <a:lnTo>
                  <a:pt x="117985" y="327940"/>
                </a:lnTo>
                <a:lnTo>
                  <a:pt x="140217" y="327940"/>
                </a:lnTo>
                <a:cubicBezTo>
                  <a:pt x="146616" y="327940"/>
                  <a:pt x="151822" y="322742"/>
                  <a:pt x="151822" y="316353"/>
                </a:cubicBezTo>
                <a:close/>
                <a:moveTo>
                  <a:pt x="388357" y="91100"/>
                </a:moveTo>
                <a:lnTo>
                  <a:pt x="464814" y="184012"/>
                </a:lnTo>
                <a:lnTo>
                  <a:pt x="442582" y="184012"/>
                </a:lnTo>
                <a:cubicBezTo>
                  <a:pt x="436183" y="184012"/>
                  <a:pt x="430977" y="189210"/>
                  <a:pt x="430977" y="195599"/>
                </a:cubicBezTo>
                <a:lnTo>
                  <a:pt x="430977" y="285155"/>
                </a:lnTo>
                <a:lnTo>
                  <a:pt x="345627" y="285155"/>
                </a:lnTo>
                <a:lnTo>
                  <a:pt x="345627" y="195599"/>
                </a:lnTo>
                <a:cubicBezTo>
                  <a:pt x="345627" y="189210"/>
                  <a:pt x="340530" y="184012"/>
                  <a:pt x="334131" y="184012"/>
                </a:cubicBezTo>
                <a:lnTo>
                  <a:pt x="311899" y="184012"/>
                </a:lnTo>
                <a:close/>
                <a:moveTo>
                  <a:pt x="388359" y="61296"/>
                </a:moveTo>
                <a:cubicBezTo>
                  <a:pt x="384888" y="61296"/>
                  <a:pt x="381635" y="62812"/>
                  <a:pt x="379357" y="65520"/>
                </a:cubicBezTo>
                <a:lnTo>
                  <a:pt x="278499" y="188220"/>
                </a:lnTo>
                <a:cubicBezTo>
                  <a:pt x="275571" y="191685"/>
                  <a:pt x="275029" y="196450"/>
                  <a:pt x="276981" y="200457"/>
                </a:cubicBezTo>
                <a:cubicBezTo>
                  <a:pt x="278824" y="204572"/>
                  <a:pt x="282945" y="207172"/>
                  <a:pt x="287392" y="207172"/>
                </a:cubicBezTo>
                <a:lnTo>
                  <a:pt x="322530" y="207172"/>
                </a:lnTo>
                <a:lnTo>
                  <a:pt x="322530" y="296625"/>
                </a:lnTo>
                <a:cubicBezTo>
                  <a:pt x="322530" y="303014"/>
                  <a:pt x="327735" y="308212"/>
                  <a:pt x="334134" y="308212"/>
                </a:cubicBezTo>
                <a:lnTo>
                  <a:pt x="442583" y="308212"/>
                </a:lnTo>
                <a:cubicBezTo>
                  <a:pt x="448982" y="308212"/>
                  <a:pt x="454079" y="303014"/>
                  <a:pt x="454079" y="296625"/>
                </a:cubicBezTo>
                <a:lnTo>
                  <a:pt x="454079" y="207172"/>
                </a:lnTo>
                <a:lnTo>
                  <a:pt x="489217" y="207172"/>
                </a:lnTo>
                <a:lnTo>
                  <a:pt x="489325" y="207172"/>
                </a:lnTo>
                <a:cubicBezTo>
                  <a:pt x="495724" y="207172"/>
                  <a:pt x="500821" y="201973"/>
                  <a:pt x="500821" y="195584"/>
                </a:cubicBezTo>
                <a:cubicBezTo>
                  <a:pt x="500821" y="192552"/>
                  <a:pt x="499628" y="189736"/>
                  <a:pt x="497784" y="187678"/>
                </a:cubicBezTo>
                <a:lnTo>
                  <a:pt x="397251" y="65520"/>
                </a:lnTo>
                <a:cubicBezTo>
                  <a:pt x="395082" y="62812"/>
                  <a:pt x="391829" y="61296"/>
                  <a:pt x="388359" y="61296"/>
                </a:cubicBezTo>
                <a:close/>
                <a:moveTo>
                  <a:pt x="336628" y="0"/>
                </a:moveTo>
                <a:cubicBezTo>
                  <a:pt x="386732" y="0"/>
                  <a:pt x="429353" y="32272"/>
                  <a:pt x="444752" y="77107"/>
                </a:cubicBezTo>
                <a:cubicBezTo>
                  <a:pt x="504074" y="81223"/>
                  <a:pt x="550925" y="130606"/>
                  <a:pt x="550925" y="190927"/>
                </a:cubicBezTo>
                <a:cubicBezTo>
                  <a:pt x="550925" y="199591"/>
                  <a:pt x="549949" y="208038"/>
                  <a:pt x="548105" y="216052"/>
                </a:cubicBezTo>
                <a:cubicBezTo>
                  <a:pt x="583460" y="235545"/>
                  <a:pt x="607427" y="273016"/>
                  <a:pt x="607427" y="316118"/>
                </a:cubicBezTo>
                <a:lnTo>
                  <a:pt x="607427" y="316876"/>
                </a:lnTo>
                <a:cubicBezTo>
                  <a:pt x="607102" y="354888"/>
                  <a:pt x="575760" y="385428"/>
                  <a:pt x="537694" y="385428"/>
                </a:cubicBezTo>
                <a:lnTo>
                  <a:pt x="253555" y="385428"/>
                </a:lnTo>
                <a:lnTo>
                  <a:pt x="304310" y="323699"/>
                </a:lnTo>
                <a:cubicBezTo>
                  <a:pt x="307130" y="320233"/>
                  <a:pt x="307780" y="315468"/>
                  <a:pt x="305828" y="311353"/>
                </a:cubicBezTo>
                <a:cubicBezTo>
                  <a:pt x="303985" y="307346"/>
                  <a:pt x="299864" y="304747"/>
                  <a:pt x="295417" y="304747"/>
                </a:cubicBezTo>
                <a:lnTo>
                  <a:pt x="260279" y="304747"/>
                </a:lnTo>
                <a:lnTo>
                  <a:pt x="260279" y="215294"/>
                </a:lnTo>
                <a:cubicBezTo>
                  <a:pt x="260279" y="208904"/>
                  <a:pt x="255074" y="203706"/>
                  <a:pt x="248675" y="203706"/>
                </a:cubicBezTo>
                <a:lnTo>
                  <a:pt x="140226" y="203706"/>
                </a:lnTo>
                <a:cubicBezTo>
                  <a:pt x="133827" y="203706"/>
                  <a:pt x="128730" y="208904"/>
                  <a:pt x="128730" y="215294"/>
                </a:cubicBezTo>
                <a:lnTo>
                  <a:pt x="128730" y="304747"/>
                </a:lnTo>
                <a:lnTo>
                  <a:pt x="93592" y="304747"/>
                </a:lnTo>
                <a:cubicBezTo>
                  <a:pt x="89037" y="304747"/>
                  <a:pt x="85025" y="307346"/>
                  <a:pt x="83073" y="311353"/>
                </a:cubicBezTo>
                <a:cubicBezTo>
                  <a:pt x="81120" y="315468"/>
                  <a:pt x="81771" y="320233"/>
                  <a:pt x="84591" y="323699"/>
                </a:cubicBezTo>
                <a:lnTo>
                  <a:pt x="135454" y="385428"/>
                </a:lnTo>
                <a:lnTo>
                  <a:pt x="72987" y="385428"/>
                </a:lnTo>
                <a:cubicBezTo>
                  <a:pt x="45657" y="385428"/>
                  <a:pt x="20605" y="369617"/>
                  <a:pt x="9652" y="344600"/>
                </a:cubicBezTo>
                <a:cubicBezTo>
                  <a:pt x="3470" y="330630"/>
                  <a:pt x="0" y="315143"/>
                  <a:pt x="0" y="298791"/>
                </a:cubicBezTo>
                <a:cubicBezTo>
                  <a:pt x="0" y="249624"/>
                  <a:pt x="31234" y="207605"/>
                  <a:pt x="75047" y="191685"/>
                </a:cubicBezTo>
                <a:cubicBezTo>
                  <a:pt x="72444" y="182155"/>
                  <a:pt x="71035" y="172300"/>
                  <a:pt x="71035" y="162012"/>
                </a:cubicBezTo>
                <a:cubicBezTo>
                  <a:pt x="71035" y="101041"/>
                  <a:pt x="117993" y="51224"/>
                  <a:pt x="178942" y="47975"/>
                </a:cubicBezTo>
                <a:cubicBezTo>
                  <a:pt x="199548" y="46784"/>
                  <a:pt x="219068" y="51224"/>
                  <a:pt x="236204" y="59671"/>
                </a:cubicBezTo>
                <a:cubicBezTo>
                  <a:pt x="255616" y="24150"/>
                  <a:pt x="293248" y="0"/>
                  <a:pt x="336628" y="0"/>
                </a:cubicBezTo>
                <a:close/>
              </a:path>
            </a:pathLst>
          </a:custGeom>
          <a:solidFill>
            <a:srgbClr val="437F7F"/>
          </a:solidFill>
          <a:ln>
            <a:noFill/>
          </a:ln>
        </p:spPr>
        <p:txBody>
          <a:bodyPr wrap="square" lIns="91440" tIns="45720" rIns="91440" bIns="4572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cs typeface="+mn-ea"/>
              <a:sym typeface="+mn-lt"/>
            </a:endParaRPr>
          </a:p>
        </p:txBody>
      </p:sp>
      <p:cxnSp>
        <p:nvCxnSpPr>
          <p:cNvPr id="13" name="直接连接符 12">
            <a:extLst>
              <a:ext uri="{FF2B5EF4-FFF2-40B4-BE49-F238E27FC236}">
                <a16:creationId xmlns:a16="http://schemas.microsoft.com/office/drawing/2014/main" id="{1A87165E-A72C-43C1-97C0-8A87FF676498}"/>
              </a:ext>
            </a:extLst>
          </p:cNvPr>
          <p:cNvCxnSpPr>
            <a:cxnSpLocks/>
          </p:cNvCxnSpPr>
          <p:nvPr/>
        </p:nvCxnSpPr>
        <p:spPr>
          <a:xfrm>
            <a:off x="2485975" y="2855856"/>
            <a:ext cx="0" cy="1546893"/>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757BF5BD-F0CD-46DE-93C5-8344C9FF3528}"/>
              </a:ext>
            </a:extLst>
          </p:cNvPr>
          <p:cNvCxnSpPr>
            <a:cxnSpLocks/>
          </p:cNvCxnSpPr>
          <p:nvPr/>
        </p:nvCxnSpPr>
        <p:spPr>
          <a:xfrm>
            <a:off x="4290987" y="2855856"/>
            <a:ext cx="0" cy="1546893"/>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0E13ED00-78F4-4577-AF43-153E87AAEE35}"/>
              </a:ext>
            </a:extLst>
          </p:cNvPr>
          <p:cNvCxnSpPr>
            <a:cxnSpLocks/>
          </p:cNvCxnSpPr>
          <p:nvPr/>
        </p:nvCxnSpPr>
        <p:spPr>
          <a:xfrm>
            <a:off x="6095999" y="2855856"/>
            <a:ext cx="0" cy="1546893"/>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04AC955E-F447-41C0-A11B-F51B99041263}"/>
              </a:ext>
            </a:extLst>
          </p:cNvPr>
          <p:cNvCxnSpPr>
            <a:cxnSpLocks/>
          </p:cNvCxnSpPr>
          <p:nvPr/>
        </p:nvCxnSpPr>
        <p:spPr>
          <a:xfrm>
            <a:off x="7901011" y="2855856"/>
            <a:ext cx="0" cy="1546893"/>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EE67D152-6AA8-4CED-BEC8-B28852D09A99}"/>
              </a:ext>
            </a:extLst>
          </p:cNvPr>
          <p:cNvCxnSpPr>
            <a:cxnSpLocks/>
          </p:cNvCxnSpPr>
          <p:nvPr/>
        </p:nvCxnSpPr>
        <p:spPr>
          <a:xfrm>
            <a:off x="9706023" y="2855856"/>
            <a:ext cx="0" cy="1546893"/>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071658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4="http://schemas.microsoft.com/office/drawing/2010/main" xmlns:a16="http://schemas.microsoft.com/office/drawing/2014/main"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500" fill="hold"/>
                                        <p:tgtEl>
                                          <p:spTgt spid="33"/>
                                        </p:tgtEl>
                                        <p:attrNameLst>
                                          <p:attrName>ppt_x</p:attrName>
                                        </p:attrNameLst>
                                      </p:cBhvr>
                                      <p:tavLst>
                                        <p:tav tm="0">
                                          <p:val>
                                            <p:strVal val="0-#ppt_w/2"/>
                                          </p:val>
                                        </p:tav>
                                        <p:tav tm="100000">
                                          <p:val>
                                            <p:strVal val="#ppt_x"/>
                                          </p:val>
                                        </p:tav>
                                      </p:tavLst>
                                    </p:anim>
                                    <p:anim calcmode="lin" valueType="num">
                                      <p:cBhvr additive="base">
                                        <p:cTn id="13" dur="500" fill="hold"/>
                                        <p:tgtEl>
                                          <p:spTgt spid="33"/>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 calcmode="lin" valueType="num">
                                      <p:cBhvr additive="base">
                                        <p:cTn id="16" dur="500" fill="hold"/>
                                        <p:tgtEl>
                                          <p:spTgt spid="34"/>
                                        </p:tgtEl>
                                        <p:attrNameLst>
                                          <p:attrName>ppt_x</p:attrName>
                                        </p:attrNameLst>
                                      </p:cBhvr>
                                      <p:tavLst>
                                        <p:tav tm="0">
                                          <p:val>
                                            <p:strVal val="0-#ppt_w/2"/>
                                          </p:val>
                                        </p:tav>
                                        <p:tav tm="100000">
                                          <p:val>
                                            <p:strVal val="#ppt_x"/>
                                          </p:val>
                                        </p:tav>
                                      </p:tavLst>
                                    </p:anim>
                                    <p:anim calcmode="lin" valueType="num">
                                      <p:cBhvr additive="base">
                                        <p:cTn id="17" dur="500" fill="hold"/>
                                        <p:tgtEl>
                                          <p:spTgt spid="34"/>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35"/>
                                        </p:tgtEl>
                                        <p:attrNameLst>
                                          <p:attrName>style.visibility</p:attrName>
                                        </p:attrNameLst>
                                      </p:cBhvr>
                                      <p:to>
                                        <p:strVal val="visible"/>
                                      </p:to>
                                    </p:set>
                                    <p:anim calcmode="lin" valueType="num">
                                      <p:cBhvr additive="base">
                                        <p:cTn id="20" dur="500" fill="hold"/>
                                        <p:tgtEl>
                                          <p:spTgt spid="35"/>
                                        </p:tgtEl>
                                        <p:attrNameLst>
                                          <p:attrName>ppt_x</p:attrName>
                                        </p:attrNameLst>
                                      </p:cBhvr>
                                      <p:tavLst>
                                        <p:tav tm="0">
                                          <p:val>
                                            <p:strVal val="0-#ppt_w/2"/>
                                          </p:val>
                                        </p:tav>
                                        <p:tav tm="100000">
                                          <p:val>
                                            <p:strVal val="#ppt_x"/>
                                          </p:val>
                                        </p:tav>
                                      </p:tavLst>
                                    </p:anim>
                                    <p:anim calcmode="lin" valueType="num">
                                      <p:cBhvr additive="base">
                                        <p:cTn id="21" dur="500" fill="hold"/>
                                        <p:tgtEl>
                                          <p:spTgt spid="35"/>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500" fill="hold"/>
                                        <p:tgtEl>
                                          <p:spTgt spid="31"/>
                                        </p:tgtEl>
                                        <p:attrNameLst>
                                          <p:attrName>ppt_x</p:attrName>
                                        </p:attrNameLst>
                                      </p:cBhvr>
                                      <p:tavLst>
                                        <p:tav tm="0">
                                          <p:val>
                                            <p:strVal val="0-#ppt_w/2"/>
                                          </p:val>
                                        </p:tav>
                                        <p:tav tm="100000">
                                          <p:val>
                                            <p:strVal val="#ppt_x"/>
                                          </p:val>
                                        </p:tav>
                                      </p:tavLst>
                                    </p:anim>
                                    <p:anim calcmode="lin" valueType="num">
                                      <p:cBhvr additive="base">
                                        <p:cTn id="29" dur="500" fill="hold"/>
                                        <p:tgtEl>
                                          <p:spTgt spid="31"/>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 calcmode="lin" valueType="num">
                                      <p:cBhvr additive="base">
                                        <p:cTn id="32" dur="500" fill="hold"/>
                                        <p:tgtEl>
                                          <p:spTgt spid="32"/>
                                        </p:tgtEl>
                                        <p:attrNameLst>
                                          <p:attrName>ppt_x</p:attrName>
                                        </p:attrNameLst>
                                      </p:cBhvr>
                                      <p:tavLst>
                                        <p:tav tm="0">
                                          <p:val>
                                            <p:strVal val="0-#ppt_w/2"/>
                                          </p:val>
                                        </p:tav>
                                        <p:tav tm="100000">
                                          <p:val>
                                            <p:strVal val="#ppt_x"/>
                                          </p:val>
                                        </p:tav>
                                      </p:tavLst>
                                    </p:anim>
                                    <p:anim calcmode="lin" valueType="num">
                                      <p:cBhvr additive="base">
                                        <p:cTn id="33" dur="500" fill="hold"/>
                                        <p:tgtEl>
                                          <p:spTgt spid="32"/>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 calcmode="lin" valueType="num">
                                      <p:cBhvr additive="base">
                                        <p:cTn id="36" dur="500" fill="hold"/>
                                        <p:tgtEl>
                                          <p:spTgt spid="27"/>
                                        </p:tgtEl>
                                        <p:attrNameLst>
                                          <p:attrName>ppt_x</p:attrName>
                                        </p:attrNameLst>
                                      </p:cBhvr>
                                      <p:tavLst>
                                        <p:tav tm="0">
                                          <p:val>
                                            <p:strVal val="0-#ppt_w/2"/>
                                          </p:val>
                                        </p:tav>
                                        <p:tav tm="100000">
                                          <p:val>
                                            <p:strVal val="#ppt_x"/>
                                          </p:val>
                                        </p:tav>
                                      </p:tavLst>
                                    </p:anim>
                                    <p:anim calcmode="lin" valueType="num">
                                      <p:cBhvr additive="base">
                                        <p:cTn id="37" dur="500" fill="hold"/>
                                        <p:tgtEl>
                                          <p:spTgt spid="27"/>
                                        </p:tgtEl>
                                        <p:attrNameLst>
                                          <p:attrName>ppt_y</p:attrName>
                                        </p:attrNameLst>
                                      </p:cBhvr>
                                      <p:tavLst>
                                        <p:tav tm="0">
                                          <p:val>
                                            <p:strVal val="#ppt_y"/>
                                          </p:val>
                                        </p:tav>
                                        <p:tav tm="100000">
                                          <p:val>
                                            <p:strVal val="#ppt_y"/>
                                          </p:val>
                                        </p:tav>
                                      </p:tavLst>
                                    </p:anim>
                                  </p:childTnLst>
                                </p:cTn>
                              </p:par>
                              <p:par>
                                <p:cTn id="38" presetID="2" presetClass="entr" presetSubtype="8"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500" fill="hold"/>
                                        <p:tgtEl>
                                          <p:spTgt spid="28"/>
                                        </p:tgtEl>
                                        <p:attrNameLst>
                                          <p:attrName>ppt_x</p:attrName>
                                        </p:attrNameLst>
                                      </p:cBhvr>
                                      <p:tavLst>
                                        <p:tav tm="0">
                                          <p:val>
                                            <p:strVal val="0-#ppt_w/2"/>
                                          </p:val>
                                        </p:tav>
                                        <p:tav tm="100000">
                                          <p:val>
                                            <p:strVal val="#ppt_x"/>
                                          </p:val>
                                        </p:tav>
                                      </p:tavLst>
                                    </p:anim>
                                    <p:anim calcmode="lin" valueType="num">
                                      <p:cBhvr additive="base">
                                        <p:cTn id="41" dur="500" fill="hold"/>
                                        <p:tgtEl>
                                          <p:spTgt spid="28"/>
                                        </p:tgtEl>
                                        <p:attrNameLst>
                                          <p:attrName>ppt_y</p:attrName>
                                        </p:attrNameLst>
                                      </p:cBhvr>
                                      <p:tavLst>
                                        <p:tav tm="0">
                                          <p:val>
                                            <p:strVal val="#ppt_y"/>
                                          </p:val>
                                        </p:tav>
                                        <p:tav tm="100000">
                                          <p:val>
                                            <p:strVal val="#ppt_y"/>
                                          </p:val>
                                        </p:tav>
                                      </p:tavLst>
                                    </p:anim>
                                  </p:childTnLst>
                                </p:cTn>
                              </p:par>
                              <p:par>
                                <p:cTn id="42" presetID="2" presetClass="entr" presetSubtype="8"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 calcmode="lin" valueType="num">
                                      <p:cBhvr additive="base">
                                        <p:cTn id="44" dur="500" fill="hold"/>
                                        <p:tgtEl>
                                          <p:spTgt spid="29"/>
                                        </p:tgtEl>
                                        <p:attrNameLst>
                                          <p:attrName>ppt_x</p:attrName>
                                        </p:attrNameLst>
                                      </p:cBhvr>
                                      <p:tavLst>
                                        <p:tav tm="0">
                                          <p:val>
                                            <p:strVal val="0-#ppt_w/2"/>
                                          </p:val>
                                        </p:tav>
                                        <p:tav tm="100000">
                                          <p:val>
                                            <p:strVal val="#ppt_x"/>
                                          </p:val>
                                        </p:tav>
                                      </p:tavLst>
                                    </p:anim>
                                    <p:anim calcmode="lin" valueType="num">
                                      <p:cBhvr additive="base">
                                        <p:cTn id="45" dur="500" fill="hold"/>
                                        <p:tgtEl>
                                          <p:spTgt spid="29"/>
                                        </p:tgtEl>
                                        <p:attrNameLst>
                                          <p:attrName>ppt_y</p:attrName>
                                        </p:attrNameLst>
                                      </p:cBhvr>
                                      <p:tavLst>
                                        <p:tav tm="0">
                                          <p:val>
                                            <p:strVal val="#ppt_y"/>
                                          </p:val>
                                        </p:tav>
                                        <p:tav tm="100000">
                                          <p:val>
                                            <p:strVal val="#ppt_y"/>
                                          </p:val>
                                        </p:tav>
                                      </p:tavLst>
                                    </p:anim>
                                  </p:childTnLst>
                                </p:cTn>
                              </p:par>
                              <p:par>
                                <p:cTn id="46" presetID="2" presetClass="entr" presetSubtype="8"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 calcmode="lin" valueType="num">
                                      <p:cBhvr additive="base">
                                        <p:cTn id="48" dur="500" fill="hold"/>
                                        <p:tgtEl>
                                          <p:spTgt spid="24"/>
                                        </p:tgtEl>
                                        <p:attrNameLst>
                                          <p:attrName>ppt_x</p:attrName>
                                        </p:attrNameLst>
                                      </p:cBhvr>
                                      <p:tavLst>
                                        <p:tav tm="0">
                                          <p:val>
                                            <p:strVal val="0-#ppt_w/2"/>
                                          </p:val>
                                        </p:tav>
                                        <p:tav tm="100000">
                                          <p:val>
                                            <p:strVal val="#ppt_x"/>
                                          </p:val>
                                        </p:tav>
                                      </p:tavLst>
                                    </p:anim>
                                    <p:anim calcmode="lin" valueType="num">
                                      <p:cBhvr additive="base">
                                        <p:cTn id="49" dur="500" fill="hold"/>
                                        <p:tgtEl>
                                          <p:spTgt spid="24"/>
                                        </p:tgtEl>
                                        <p:attrNameLst>
                                          <p:attrName>ppt_y</p:attrName>
                                        </p:attrNameLst>
                                      </p:cBhvr>
                                      <p:tavLst>
                                        <p:tav tm="0">
                                          <p:val>
                                            <p:strVal val="#ppt_y"/>
                                          </p:val>
                                        </p:tav>
                                        <p:tav tm="100000">
                                          <p:val>
                                            <p:strVal val="#ppt_y"/>
                                          </p:val>
                                        </p:tav>
                                      </p:tavLst>
                                    </p:anim>
                                  </p:childTnLst>
                                </p:cTn>
                              </p:par>
                              <p:par>
                                <p:cTn id="50" presetID="2" presetClass="entr" presetSubtype="8"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 calcmode="lin" valueType="num">
                                      <p:cBhvr additive="base">
                                        <p:cTn id="52" dur="500" fill="hold"/>
                                        <p:tgtEl>
                                          <p:spTgt spid="25"/>
                                        </p:tgtEl>
                                        <p:attrNameLst>
                                          <p:attrName>ppt_x</p:attrName>
                                        </p:attrNameLst>
                                      </p:cBhvr>
                                      <p:tavLst>
                                        <p:tav tm="0">
                                          <p:val>
                                            <p:strVal val="0-#ppt_w/2"/>
                                          </p:val>
                                        </p:tav>
                                        <p:tav tm="100000">
                                          <p:val>
                                            <p:strVal val="#ppt_x"/>
                                          </p:val>
                                        </p:tav>
                                      </p:tavLst>
                                    </p:anim>
                                    <p:anim calcmode="lin" valueType="num">
                                      <p:cBhvr additive="base">
                                        <p:cTn id="53" dur="500" fill="hold"/>
                                        <p:tgtEl>
                                          <p:spTgt spid="25"/>
                                        </p:tgtEl>
                                        <p:attrNameLst>
                                          <p:attrName>ppt_y</p:attrName>
                                        </p:attrNameLst>
                                      </p:cBhvr>
                                      <p:tavLst>
                                        <p:tav tm="0">
                                          <p:val>
                                            <p:strVal val="#ppt_y"/>
                                          </p:val>
                                        </p:tav>
                                        <p:tav tm="100000">
                                          <p:val>
                                            <p:strVal val="#ppt_y"/>
                                          </p:val>
                                        </p:tav>
                                      </p:tavLst>
                                    </p:anim>
                                  </p:childTnLst>
                                </p:cTn>
                              </p:par>
                              <p:par>
                                <p:cTn id="54" presetID="2" presetClass="entr" presetSubtype="8"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500" fill="hold"/>
                                        <p:tgtEl>
                                          <p:spTgt spid="26"/>
                                        </p:tgtEl>
                                        <p:attrNameLst>
                                          <p:attrName>ppt_x</p:attrName>
                                        </p:attrNameLst>
                                      </p:cBhvr>
                                      <p:tavLst>
                                        <p:tav tm="0">
                                          <p:val>
                                            <p:strVal val="0-#ppt_w/2"/>
                                          </p:val>
                                        </p:tav>
                                        <p:tav tm="100000">
                                          <p:val>
                                            <p:strVal val="#ppt_x"/>
                                          </p:val>
                                        </p:tav>
                                      </p:tavLst>
                                    </p:anim>
                                    <p:anim calcmode="lin" valueType="num">
                                      <p:cBhvr additive="base">
                                        <p:cTn id="57" dur="500" fill="hold"/>
                                        <p:tgtEl>
                                          <p:spTgt spid="26"/>
                                        </p:tgtEl>
                                        <p:attrNameLst>
                                          <p:attrName>ppt_y</p:attrName>
                                        </p:attrNameLst>
                                      </p:cBhvr>
                                      <p:tavLst>
                                        <p:tav tm="0">
                                          <p:val>
                                            <p:strVal val="#ppt_y"/>
                                          </p:val>
                                        </p:tav>
                                        <p:tav tm="100000">
                                          <p:val>
                                            <p:strVal val="#ppt_y"/>
                                          </p:val>
                                        </p:tav>
                                      </p:tavLst>
                                    </p:anim>
                                  </p:childTnLst>
                                </p:cTn>
                              </p:par>
                              <p:par>
                                <p:cTn id="58" presetID="2" presetClass="entr" presetSubtype="8"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 calcmode="lin" valueType="num">
                                      <p:cBhvr additive="base">
                                        <p:cTn id="60" dur="500" fill="hold"/>
                                        <p:tgtEl>
                                          <p:spTgt spid="21"/>
                                        </p:tgtEl>
                                        <p:attrNameLst>
                                          <p:attrName>ppt_x</p:attrName>
                                        </p:attrNameLst>
                                      </p:cBhvr>
                                      <p:tavLst>
                                        <p:tav tm="0">
                                          <p:val>
                                            <p:strVal val="0-#ppt_w/2"/>
                                          </p:val>
                                        </p:tav>
                                        <p:tav tm="100000">
                                          <p:val>
                                            <p:strVal val="#ppt_x"/>
                                          </p:val>
                                        </p:tav>
                                      </p:tavLst>
                                    </p:anim>
                                    <p:anim calcmode="lin" valueType="num">
                                      <p:cBhvr additive="base">
                                        <p:cTn id="61" dur="500" fill="hold"/>
                                        <p:tgtEl>
                                          <p:spTgt spid="21"/>
                                        </p:tgtEl>
                                        <p:attrNameLst>
                                          <p:attrName>ppt_y</p:attrName>
                                        </p:attrNameLst>
                                      </p:cBhvr>
                                      <p:tavLst>
                                        <p:tav tm="0">
                                          <p:val>
                                            <p:strVal val="#ppt_y"/>
                                          </p:val>
                                        </p:tav>
                                        <p:tav tm="100000">
                                          <p:val>
                                            <p:strVal val="#ppt_y"/>
                                          </p:val>
                                        </p:tav>
                                      </p:tavLst>
                                    </p:anim>
                                  </p:childTnLst>
                                </p:cTn>
                              </p:par>
                              <p:par>
                                <p:cTn id="62" presetID="2" presetClass="entr" presetSubtype="8"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 calcmode="lin" valueType="num">
                                      <p:cBhvr additive="base">
                                        <p:cTn id="64" dur="500" fill="hold"/>
                                        <p:tgtEl>
                                          <p:spTgt spid="22"/>
                                        </p:tgtEl>
                                        <p:attrNameLst>
                                          <p:attrName>ppt_x</p:attrName>
                                        </p:attrNameLst>
                                      </p:cBhvr>
                                      <p:tavLst>
                                        <p:tav tm="0">
                                          <p:val>
                                            <p:strVal val="0-#ppt_w/2"/>
                                          </p:val>
                                        </p:tav>
                                        <p:tav tm="100000">
                                          <p:val>
                                            <p:strVal val="#ppt_x"/>
                                          </p:val>
                                        </p:tav>
                                      </p:tavLst>
                                    </p:anim>
                                    <p:anim calcmode="lin" valueType="num">
                                      <p:cBhvr additive="base">
                                        <p:cTn id="65" dur="500" fill="hold"/>
                                        <p:tgtEl>
                                          <p:spTgt spid="22"/>
                                        </p:tgtEl>
                                        <p:attrNameLst>
                                          <p:attrName>ppt_y</p:attrName>
                                        </p:attrNameLst>
                                      </p:cBhvr>
                                      <p:tavLst>
                                        <p:tav tm="0">
                                          <p:val>
                                            <p:strVal val="#ppt_y"/>
                                          </p:val>
                                        </p:tav>
                                        <p:tav tm="100000">
                                          <p:val>
                                            <p:strVal val="#ppt_y"/>
                                          </p:val>
                                        </p:tav>
                                      </p:tavLst>
                                    </p:anim>
                                  </p:childTnLst>
                                </p:cTn>
                              </p:par>
                              <p:par>
                                <p:cTn id="66" presetID="2" presetClass="entr" presetSubtype="8" fill="hold" grpId="0" nodeType="withEffect">
                                  <p:stCondLst>
                                    <p:cond delay="0"/>
                                  </p:stCondLst>
                                  <p:childTnLst>
                                    <p:set>
                                      <p:cBhvr>
                                        <p:cTn id="67" dur="1" fill="hold">
                                          <p:stCondLst>
                                            <p:cond delay="0"/>
                                          </p:stCondLst>
                                        </p:cTn>
                                        <p:tgtEl>
                                          <p:spTgt spid="23"/>
                                        </p:tgtEl>
                                        <p:attrNameLst>
                                          <p:attrName>style.visibility</p:attrName>
                                        </p:attrNameLst>
                                      </p:cBhvr>
                                      <p:to>
                                        <p:strVal val="visible"/>
                                      </p:to>
                                    </p:set>
                                    <p:anim calcmode="lin" valueType="num">
                                      <p:cBhvr additive="base">
                                        <p:cTn id="68" dur="500" fill="hold"/>
                                        <p:tgtEl>
                                          <p:spTgt spid="23"/>
                                        </p:tgtEl>
                                        <p:attrNameLst>
                                          <p:attrName>ppt_x</p:attrName>
                                        </p:attrNameLst>
                                      </p:cBhvr>
                                      <p:tavLst>
                                        <p:tav tm="0">
                                          <p:val>
                                            <p:strVal val="0-#ppt_w/2"/>
                                          </p:val>
                                        </p:tav>
                                        <p:tav tm="100000">
                                          <p:val>
                                            <p:strVal val="#ppt_x"/>
                                          </p:val>
                                        </p:tav>
                                      </p:tavLst>
                                    </p:anim>
                                    <p:anim calcmode="lin" valueType="num">
                                      <p:cBhvr additive="base">
                                        <p:cTn id="69" dur="500" fill="hold"/>
                                        <p:tgtEl>
                                          <p:spTgt spid="23"/>
                                        </p:tgtEl>
                                        <p:attrNameLst>
                                          <p:attrName>ppt_y</p:attrName>
                                        </p:attrNameLst>
                                      </p:cBhvr>
                                      <p:tavLst>
                                        <p:tav tm="0">
                                          <p:val>
                                            <p:strVal val="#ppt_y"/>
                                          </p:val>
                                        </p:tav>
                                        <p:tav tm="100000">
                                          <p:val>
                                            <p:strVal val="#ppt_y"/>
                                          </p:val>
                                        </p:tav>
                                      </p:tavLst>
                                    </p:anim>
                                  </p:childTnLst>
                                </p:cTn>
                              </p:par>
                              <p:par>
                                <p:cTn id="70" presetID="2" presetClass="entr" presetSubtype="8"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 calcmode="lin" valueType="num">
                                      <p:cBhvr additive="base">
                                        <p:cTn id="72" dur="500" fill="hold"/>
                                        <p:tgtEl>
                                          <p:spTgt spid="18"/>
                                        </p:tgtEl>
                                        <p:attrNameLst>
                                          <p:attrName>ppt_x</p:attrName>
                                        </p:attrNameLst>
                                      </p:cBhvr>
                                      <p:tavLst>
                                        <p:tav tm="0">
                                          <p:val>
                                            <p:strVal val="0-#ppt_w/2"/>
                                          </p:val>
                                        </p:tav>
                                        <p:tav tm="100000">
                                          <p:val>
                                            <p:strVal val="#ppt_x"/>
                                          </p:val>
                                        </p:tav>
                                      </p:tavLst>
                                    </p:anim>
                                    <p:anim calcmode="lin" valueType="num">
                                      <p:cBhvr additive="base">
                                        <p:cTn id="73" dur="500" fill="hold"/>
                                        <p:tgtEl>
                                          <p:spTgt spid="18"/>
                                        </p:tgtEl>
                                        <p:attrNameLst>
                                          <p:attrName>ppt_y</p:attrName>
                                        </p:attrNameLst>
                                      </p:cBhvr>
                                      <p:tavLst>
                                        <p:tav tm="0">
                                          <p:val>
                                            <p:strVal val="#ppt_y"/>
                                          </p:val>
                                        </p:tav>
                                        <p:tav tm="100000">
                                          <p:val>
                                            <p:strVal val="#ppt_y"/>
                                          </p:val>
                                        </p:tav>
                                      </p:tavLst>
                                    </p:anim>
                                  </p:childTnLst>
                                </p:cTn>
                              </p:par>
                              <p:par>
                                <p:cTn id="74" presetID="2" presetClass="entr" presetSubtype="8" fill="hold" grpId="0" nodeType="withEffect">
                                  <p:stCondLst>
                                    <p:cond delay="0"/>
                                  </p:stCondLst>
                                  <p:childTnLst>
                                    <p:set>
                                      <p:cBhvr>
                                        <p:cTn id="75" dur="1" fill="hold">
                                          <p:stCondLst>
                                            <p:cond delay="0"/>
                                          </p:stCondLst>
                                        </p:cTn>
                                        <p:tgtEl>
                                          <p:spTgt spid="19"/>
                                        </p:tgtEl>
                                        <p:attrNameLst>
                                          <p:attrName>style.visibility</p:attrName>
                                        </p:attrNameLst>
                                      </p:cBhvr>
                                      <p:to>
                                        <p:strVal val="visible"/>
                                      </p:to>
                                    </p:set>
                                    <p:anim calcmode="lin" valueType="num">
                                      <p:cBhvr additive="base">
                                        <p:cTn id="76" dur="500" fill="hold"/>
                                        <p:tgtEl>
                                          <p:spTgt spid="19"/>
                                        </p:tgtEl>
                                        <p:attrNameLst>
                                          <p:attrName>ppt_x</p:attrName>
                                        </p:attrNameLst>
                                      </p:cBhvr>
                                      <p:tavLst>
                                        <p:tav tm="0">
                                          <p:val>
                                            <p:strVal val="0-#ppt_w/2"/>
                                          </p:val>
                                        </p:tav>
                                        <p:tav tm="100000">
                                          <p:val>
                                            <p:strVal val="#ppt_x"/>
                                          </p:val>
                                        </p:tav>
                                      </p:tavLst>
                                    </p:anim>
                                    <p:anim calcmode="lin" valueType="num">
                                      <p:cBhvr additive="base">
                                        <p:cTn id="77" dur="500" fill="hold"/>
                                        <p:tgtEl>
                                          <p:spTgt spid="19"/>
                                        </p:tgtEl>
                                        <p:attrNameLst>
                                          <p:attrName>ppt_y</p:attrName>
                                        </p:attrNameLst>
                                      </p:cBhvr>
                                      <p:tavLst>
                                        <p:tav tm="0">
                                          <p:val>
                                            <p:strVal val="#ppt_y"/>
                                          </p:val>
                                        </p:tav>
                                        <p:tav tm="100000">
                                          <p:val>
                                            <p:strVal val="#ppt_y"/>
                                          </p:val>
                                        </p:tav>
                                      </p:tavLst>
                                    </p:anim>
                                  </p:childTnLst>
                                </p:cTn>
                              </p:par>
                              <p:par>
                                <p:cTn id="78" presetID="2" presetClass="entr" presetSubtype="8" fill="hold" grpId="0" nodeType="withEffect">
                                  <p:stCondLst>
                                    <p:cond delay="0"/>
                                  </p:stCondLst>
                                  <p:childTnLst>
                                    <p:set>
                                      <p:cBhvr>
                                        <p:cTn id="79" dur="1" fill="hold">
                                          <p:stCondLst>
                                            <p:cond delay="0"/>
                                          </p:stCondLst>
                                        </p:cTn>
                                        <p:tgtEl>
                                          <p:spTgt spid="20"/>
                                        </p:tgtEl>
                                        <p:attrNameLst>
                                          <p:attrName>style.visibility</p:attrName>
                                        </p:attrNameLst>
                                      </p:cBhvr>
                                      <p:to>
                                        <p:strVal val="visible"/>
                                      </p:to>
                                    </p:set>
                                    <p:anim calcmode="lin" valueType="num">
                                      <p:cBhvr additive="base">
                                        <p:cTn id="80" dur="500" fill="hold"/>
                                        <p:tgtEl>
                                          <p:spTgt spid="20"/>
                                        </p:tgtEl>
                                        <p:attrNameLst>
                                          <p:attrName>ppt_x</p:attrName>
                                        </p:attrNameLst>
                                      </p:cBhvr>
                                      <p:tavLst>
                                        <p:tav tm="0">
                                          <p:val>
                                            <p:strVal val="0-#ppt_w/2"/>
                                          </p:val>
                                        </p:tav>
                                        <p:tav tm="100000">
                                          <p:val>
                                            <p:strVal val="#ppt_x"/>
                                          </p:val>
                                        </p:tav>
                                      </p:tavLst>
                                    </p:anim>
                                    <p:anim calcmode="lin" valueType="num">
                                      <p:cBhvr additive="base">
                                        <p:cTn id="81" dur="500" fill="hold"/>
                                        <p:tgtEl>
                                          <p:spTgt spid="20"/>
                                        </p:tgtEl>
                                        <p:attrNameLst>
                                          <p:attrName>ppt_y</p:attrName>
                                        </p:attrNameLst>
                                      </p:cBhvr>
                                      <p:tavLst>
                                        <p:tav tm="0">
                                          <p:val>
                                            <p:strVal val="#ppt_y"/>
                                          </p:val>
                                        </p:tav>
                                        <p:tav tm="100000">
                                          <p:val>
                                            <p:strVal val="#ppt_y"/>
                                          </p:val>
                                        </p:tav>
                                      </p:tavLst>
                                    </p:anim>
                                  </p:childTnLst>
                                </p:cTn>
                              </p:par>
                              <p:par>
                                <p:cTn id="82" presetID="2" presetClass="entr" presetSubtype="8" fill="hold" nodeType="withEffect">
                                  <p:stCondLst>
                                    <p:cond delay="0"/>
                                  </p:stCondLst>
                                  <p:childTnLst>
                                    <p:set>
                                      <p:cBhvr>
                                        <p:cTn id="83" dur="1" fill="hold">
                                          <p:stCondLst>
                                            <p:cond delay="0"/>
                                          </p:stCondLst>
                                        </p:cTn>
                                        <p:tgtEl>
                                          <p:spTgt spid="13"/>
                                        </p:tgtEl>
                                        <p:attrNameLst>
                                          <p:attrName>style.visibility</p:attrName>
                                        </p:attrNameLst>
                                      </p:cBhvr>
                                      <p:to>
                                        <p:strVal val="visible"/>
                                      </p:to>
                                    </p:set>
                                    <p:anim calcmode="lin" valueType="num">
                                      <p:cBhvr additive="base">
                                        <p:cTn id="84" dur="500" fill="hold"/>
                                        <p:tgtEl>
                                          <p:spTgt spid="13"/>
                                        </p:tgtEl>
                                        <p:attrNameLst>
                                          <p:attrName>ppt_x</p:attrName>
                                        </p:attrNameLst>
                                      </p:cBhvr>
                                      <p:tavLst>
                                        <p:tav tm="0">
                                          <p:val>
                                            <p:strVal val="0-#ppt_w/2"/>
                                          </p:val>
                                        </p:tav>
                                        <p:tav tm="100000">
                                          <p:val>
                                            <p:strVal val="#ppt_x"/>
                                          </p:val>
                                        </p:tav>
                                      </p:tavLst>
                                    </p:anim>
                                    <p:anim calcmode="lin" valueType="num">
                                      <p:cBhvr additive="base">
                                        <p:cTn id="85" dur="500" fill="hold"/>
                                        <p:tgtEl>
                                          <p:spTgt spid="13"/>
                                        </p:tgtEl>
                                        <p:attrNameLst>
                                          <p:attrName>ppt_y</p:attrName>
                                        </p:attrNameLst>
                                      </p:cBhvr>
                                      <p:tavLst>
                                        <p:tav tm="0">
                                          <p:val>
                                            <p:strVal val="#ppt_y"/>
                                          </p:val>
                                        </p:tav>
                                        <p:tav tm="100000">
                                          <p:val>
                                            <p:strVal val="#ppt_y"/>
                                          </p:val>
                                        </p:tav>
                                      </p:tavLst>
                                    </p:anim>
                                  </p:childTnLst>
                                </p:cTn>
                              </p:par>
                              <p:par>
                                <p:cTn id="86" presetID="2" presetClass="entr" presetSubtype="8" fill="hold" nodeType="withEffect">
                                  <p:stCondLst>
                                    <p:cond delay="0"/>
                                  </p:stCondLst>
                                  <p:childTnLst>
                                    <p:set>
                                      <p:cBhvr>
                                        <p:cTn id="87" dur="1" fill="hold">
                                          <p:stCondLst>
                                            <p:cond delay="0"/>
                                          </p:stCondLst>
                                        </p:cTn>
                                        <p:tgtEl>
                                          <p:spTgt spid="14"/>
                                        </p:tgtEl>
                                        <p:attrNameLst>
                                          <p:attrName>style.visibility</p:attrName>
                                        </p:attrNameLst>
                                      </p:cBhvr>
                                      <p:to>
                                        <p:strVal val="visible"/>
                                      </p:to>
                                    </p:set>
                                    <p:anim calcmode="lin" valueType="num">
                                      <p:cBhvr additive="base">
                                        <p:cTn id="88" dur="500" fill="hold"/>
                                        <p:tgtEl>
                                          <p:spTgt spid="14"/>
                                        </p:tgtEl>
                                        <p:attrNameLst>
                                          <p:attrName>ppt_x</p:attrName>
                                        </p:attrNameLst>
                                      </p:cBhvr>
                                      <p:tavLst>
                                        <p:tav tm="0">
                                          <p:val>
                                            <p:strVal val="0-#ppt_w/2"/>
                                          </p:val>
                                        </p:tav>
                                        <p:tav tm="100000">
                                          <p:val>
                                            <p:strVal val="#ppt_x"/>
                                          </p:val>
                                        </p:tav>
                                      </p:tavLst>
                                    </p:anim>
                                    <p:anim calcmode="lin" valueType="num">
                                      <p:cBhvr additive="base">
                                        <p:cTn id="89" dur="500" fill="hold"/>
                                        <p:tgtEl>
                                          <p:spTgt spid="14"/>
                                        </p:tgtEl>
                                        <p:attrNameLst>
                                          <p:attrName>ppt_y</p:attrName>
                                        </p:attrNameLst>
                                      </p:cBhvr>
                                      <p:tavLst>
                                        <p:tav tm="0">
                                          <p:val>
                                            <p:strVal val="#ppt_y"/>
                                          </p:val>
                                        </p:tav>
                                        <p:tav tm="100000">
                                          <p:val>
                                            <p:strVal val="#ppt_y"/>
                                          </p:val>
                                        </p:tav>
                                      </p:tavLst>
                                    </p:anim>
                                  </p:childTnLst>
                                </p:cTn>
                              </p:par>
                              <p:par>
                                <p:cTn id="90" presetID="2" presetClass="entr" presetSubtype="8" fill="hold" nodeType="withEffect">
                                  <p:stCondLst>
                                    <p:cond delay="0"/>
                                  </p:stCondLst>
                                  <p:childTnLst>
                                    <p:set>
                                      <p:cBhvr>
                                        <p:cTn id="91" dur="1" fill="hold">
                                          <p:stCondLst>
                                            <p:cond delay="0"/>
                                          </p:stCondLst>
                                        </p:cTn>
                                        <p:tgtEl>
                                          <p:spTgt spid="15"/>
                                        </p:tgtEl>
                                        <p:attrNameLst>
                                          <p:attrName>style.visibility</p:attrName>
                                        </p:attrNameLst>
                                      </p:cBhvr>
                                      <p:to>
                                        <p:strVal val="visible"/>
                                      </p:to>
                                    </p:set>
                                    <p:anim calcmode="lin" valueType="num">
                                      <p:cBhvr additive="base">
                                        <p:cTn id="92" dur="500" fill="hold"/>
                                        <p:tgtEl>
                                          <p:spTgt spid="15"/>
                                        </p:tgtEl>
                                        <p:attrNameLst>
                                          <p:attrName>ppt_x</p:attrName>
                                        </p:attrNameLst>
                                      </p:cBhvr>
                                      <p:tavLst>
                                        <p:tav tm="0">
                                          <p:val>
                                            <p:strVal val="0-#ppt_w/2"/>
                                          </p:val>
                                        </p:tav>
                                        <p:tav tm="100000">
                                          <p:val>
                                            <p:strVal val="#ppt_x"/>
                                          </p:val>
                                        </p:tav>
                                      </p:tavLst>
                                    </p:anim>
                                    <p:anim calcmode="lin" valueType="num">
                                      <p:cBhvr additive="base">
                                        <p:cTn id="93" dur="500" fill="hold"/>
                                        <p:tgtEl>
                                          <p:spTgt spid="15"/>
                                        </p:tgtEl>
                                        <p:attrNameLst>
                                          <p:attrName>ppt_y</p:attrName>
                                        </p:attrNameLst>
                                      </p:cBhvr>
                                      <p:tavLst>
                                        <p:tav tm="0">
                                          <p:val>
                                            <p:strVal val="#ppt_y"/>
                                          </p:val>
                                        </p:tav>
                                        <p:tav tm="100000">
                                          <p:val>
                                            <p:strVal val="#ppt_y"/>
                                          </p:val>
                                        </p:tav>
                                      </p:tavLst>
                                    </p:anim>
                                  </p:childTnLst>
                                </p:cTn>
                              </p:par>
                              <p:par>
                                <p:cTn id="94" presetID="2" presetClass="entr" presetSubtype="8" fill="hold" nodeType="withEffect">
                                  <p:stCondLst>
                                    <p:cond delay="0"/>
                                  </p:stCondLst>
                                  <p:childTnLst>
                                    <p:set>
                                      <p:cBhvr>
                                        <p:cTn id="95" dur="1" fill="hold">
                                          <p:stCondLst>
                                            <p:cond delay="0"/>
                                          </p:stCondLst>
                                        </p:cTn>
                                        <p:tgtEl>
                                          <p:spTgt spid="16"/>
                                        </p:tgtEl>
                                        <p:attrNameLst>
                                          <p:attrName>style.visibility</p:attrName>
                                        </p:attrNameLst>
                                      </p:cBhvr>
                                      <p:to>
                                        <p:strVal val="visible"/>
                                      </p:to>
                                    </p:set>
                                    <p:anim calcmode="lin" valueType="num">
                                      <p:cBhvr additive="base">
                                        <p:cTn id="96" dur="500" fill="hold"/>
                                        <p:tgtEl>
                                          <p:spTgt spid="16"/>
                                        </p:tgtEl>
                                        <p:attrNameLst>
                                          <p:attrName>ppt_x</p:attrName>
                                        </p:attrNameLst>
                                      </p:cBhvr>
                                      <p:tavLst>
                                        <p:tav tm="0">
                                          <p:val>
                                            <p:strVal val="0-#ppt_w/2"/>
                                          </p:val>
                                        </p:tav>
                                        <p:tav tm="100000">
                                          <p:val>
                                            <p:strVal val="#ppt_x"/>
                                          </p:val>
                                        </p:tav>
                                      </p:tavLst>
                                    </p:anim>
                                    <p:anim calcmode="lin" valueType="num">
                                      <p:cBhvr additive="base">
                                        <p:cTn id="97" dur="500" fill="hold"/>
                                        <p:tgtEl>
                                          <p:spTgt spid="16"/>
                                        </p:tgtEl>
                                        <p:attrNameLst>
                                          <p:attrName>ppt_y</p:attrName>
                                        </p:attrNameLst>
                                      </p:cBhvr>
                                      <p:tavLst>
                                        <p:tav tm="0">
                                          <p:val>
                                            <p:strVal val="#ppt_y"/>
                                          </p:val>
                                        </p:tav>
                                        <p:tav tm="100000">
                                          <p:val>
                                            <p:strVal val="#ppt_y"/>
                                          </p:val>
                                        </p:tav>
                                      </p:tavLst>
                                    </p:anim>
                                  </p:childTnLst>
                                </p:cTn>
                              </p:par>
                              <p:par>
                                <p:cTn id="98" presetID="2" presetClass="entr" presetSubtype="8" fill="hold" nodeType="withEffect">
                                  <p:stCondLst>
                                    <p:cond delay="0"/>
                                  </p:stCondLst>
                                  <p:childTnLst>
                                    <p:set>
                                      <p:cBhvr>
                                        <p:cTn id="99" dur="1" fill="hold">
                                          <p:stCondLst>
                                            <p:cond delay="0"/>
                                          </p:stCondLst>
                                        </p:cTn>
                                        <p:tgtEl>
                                          <p:spTgt spid="17"/>
                                        </p:tgtEl>
                                        <p:attrNameLst>
                                          <p:attrName>style.visibility</p:attrName>
                                        </p:attrNameLst>
                                      </p:cBhvr>
                                      <p:to>
                                        <p:strVal val="visible"/>
                                      </p:to>
                                    </p:set>
                                    <p:anim calcmode="lin" valueType="num">
                                      <p:cBhvr additive="base">
                                        <p:cTn id="100" dur="500" fill="hold"/>
                                        <p:tgtEl>
                                          <p:spTgt spid="17"/>
                                        </p:tgtEl>
                                        <p:attrNameLst>
                                          <p:attrName>ppt_x</p:attrName>
                                        </p:attrNameLst>
                                      </p:cBhvr>
                                      <p:tavLst>
                                        <p:tav tm="0">
                                          <p:val>
                                            <p:strVal val="0-#ppt_w/2"/>
                                          </p:val>
                                        </p:tav>
                                        <p:tav tm="100000">
                                          <p:val>
                                            <p:strVal val="#ppt_x"/>
                                          </p:val>
                                        </p:tav>
                                      </p:tavLst>
                                    </p:anim>
                                    <p:anim calcmode="lin" valueType="num">
                                      <p:cBhvr additive="base">
                                        <p:cTn id="101"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3" grpId="0"/>
      <p:bldP spid="34" grpId="0"/>
      <p:bldP spid="35" grpId="0" animBg="1"/>
      <p:bldP spid="30" grpId="0"/>
      <p:bldP spid="31" grpId="0"/>
      <p:bldP spid="32" grpId="0" animBg="1"/>
      <p:bldP spid="27" grpId="0"/>
      <p:bldP spid="28" grpId="0"/>
      <p:bldP spid="29" grpId="0" animBg="1"/>
      <p:bldP spid="24" grpId="0"/>
      <p:bldP spid="25" grpId="0"/>
      <p:bldP spid="26" grpId="0" animBg="1"/>
      <p:bldP spid="21" grpId="0"/>
      <p:bldP spid="22" grpId="0"/>
      <p:bldP spid="23" grpId="0" animBg="1"/>
      <p:bldP spid="18" grpId="0"/>
      <p:bldP spid="19" grpId="0"/>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6B66517A-2405-4ECC-AC8C-61EDDE69A303}"/>
              </a:ext>
            </a:extLst>
          </p:cNvPr>
          <p:cNvSpPr/>
          <p:nvPr/>
        </p:nvSpPr>
        <p:spPr>
          <a:xfrm>
            <a:off x="3815602" y="1319726"/>
            <a:ext cx="4560795" cy="459075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12" name="直接连接符 11">
            <a:extLst>
              <a:ext uri="{FF2B5EF4-FFF2-40B4-BE49-F238E27FC236}">
                <a16:creationId xmlns:a16="http://schemas.microsoft.com/office/drawing/2014/main" id="{EF9A9387-78D1-4E26-BAB2-80FF55A06A9B}"/>
              </a:ext>
            </a:extLst>
          </p:cNvPr>
          <p:cNvCxnSpPr>
            <a:cxnSpLocks/>
          </p:cNvCxnSpPr>
          <p:nvPr/>
        </p:nvCxnSpPr>
        <p:spPr>
          <a:xfrm>
            <a:off x="4400826" y="3615103"/>
            <a:ext cx="3390347"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0B591A3F-89AB-4C73-9392-C973102A4F6C}"/>
              </a:ext>
            </a:extLst>
          </p:cNvPr>
          <p:cNvSpPr txBox="1"/>
          <p:nvPr/>
        </p:nvSpPr>
        <p:spPr>
          <a:xfrm>
            <a:off x="5056702" y="1754907"/>
            <a:ext cx="2078593" cy="1862048"/>
          </a:xfrm>
          <a:prstGeom prst="rect">
            <a:avLst/>
          </a:prstGeom>
          <a:noFill/>
        </p:spPr>
        <p:txBody>
          <a:bodyPr wrap="square" rtlCol="0">
            <a:spAutoFit/>
          </a:bodyPr>
          <a:lstStyle/>
          <a:p>
            <a:pPr algn="dist"/>
            <a:r>
              <a:rPr lang="en-US" altLang="zh-CN" sz="11500" b="1" dirty="0">
                <a:effectLst>
                  <a:outerShdw blurRad="38100" dist="38100" dir="2700000" algn="tl">
                    <a:srgbClr val="000000">
                      <a:alpha val="43137"/>
                    </a:srgbClr>
                  </a:outerShdw>
                </a:effectLst>
                <a:cs typeface="+mn-ea"/>
                <a:sym typeface="+mn-lt"/>
              </a:rPr>
              <a:t>04</a:t>
            </a:r>
            <a:endParaRPr lang="zh-CN" altLang="en-US" sz="11500" b="1" dirty="0">
              <a:effectLst>
                <a:outerShdw blurRad="38100" dist="38100" dir="2700000" algn="tl">
                  <a:srgbClr val="000000">
                    <a:alpha val="43137"/>
                  </a:srgbClr>
                </a:outerShdw>
              </a:effectLst>
              <a:cs typeface="+mn-ea"/>
              <a:sym typeface="+mn-lt"/>
            </a:endParaRPr>
          </a:p>
        </p:txBody>
      </p:sp>
      <p:sp>
        <p:nvSpPr>
          <p:cNvPr id="14" name="文本框 13">
            <a:extLst>
              <a:ext uri="{FF2B5EF4-FFF2-40B4-BE49-F238E27FC236}">
                <a16:creationId xmlns:a16="http://schemas.microsoft.com/office/drawing/2014/main" id="{9735A77F-E5D5-43FB-8934-2C5CC1F0D5AC}"/>
              </a:ext>
            </a:extLst>
          </p:cNvPr>
          <p:cNvSpPr txBox="1"/>
          <p:nvPr/>
        </p:nvSpPr>
        <p:spPr>
          <a:xfrm>
            <a:off x="4400824" y="3790493"/>
            <a:ext cx="3390348" cy="1015663"/>
          </a:xfrm>
          <a:prstGeom prst="rect">
            <a:avLst/>
          </a:prstGeom>
          <a:noFill/>
        </p:spPr>
        <p:txBody>
          <a:bodyPr wrap="square" rtlCol="0">
            <a:spAutoFit/>
          </a:bodyPr>
          <a:lstStyle>
            <a:defPPr>
              <a:defRPr lang="en-US"/>
            </a:defPPr>
            <a:lvl1pPr algn="dist">
              <a:defRPr sz="6000" b="1">
                <a:effectLst>
                  <a:outerShdw blurRad="38100" dist="38100" dir="2700000" algn="tl">
                    <a:srgbClr val="000000">
                      <a:alpha val="43137"/>
                    </a:srgbClr>
                  </a:outerShdw>
                </a:effectLst>
                <a:cs typeface="+mn-ea"/>
              </a:defRPr>
            </a:lvl1pPr>
          </a:lstStyle>
          <a:p>
            <a:r>
              <a:rPr lang="zh-CN" altLang="en-US" dirty="0">
                <a:sym typeface="+mn-lt"/>
              </a:rPr>
              <a:t>预期成果</a:t>
            </a:r>
          </a:p>
        </p:txBody>
      </p:sp>
      <p:sp>
        <p:nvSpPr>
          <p:cNvPr id="15" name="椭圆 14">
            <a:extLst>
              <a:ext uri="{FF2B5EF4-FFF2-40B4-BE49-F238E27FC236}">
                <a16:creationId xmlns:a16="http://schemas.microsoft.com/office/drawing/2014/main" id="{2039ED81-6D73-468A-929D-EC5C9517D2E1}"/>
              </a:ext>
            </a:extLst>
          </p:cNvPr>
          <p:cNvSpPr/>
          <p:nvPr/>
        </p:nvSpPr>
        <p:spPr>
          <a:xfrm>
            <a:off x="3579032" y="1197778"/>
            <a:ext cx="557130" cy="557130"/>
          </a:xfrm>
          <a:prstGeom prst="ellipse">
            <a:avLst/>
          </a:prstGeom>
          <a:solidFill>
            <a:srgbClr val="43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a:extLst>
              <a:ext uri="{FF2B5EF4-FFF2-40B4-BE49-F238E27FC236}">
                <a16:creationId xmlns:a16="http://schemas.microsoft.com/office/drawing/2014/main" id="{6F0E6BF6-89E9-40D5-BC8E-4DE212C0B7C6}"/>
              </a:ext>
            </a:extLst>
          </p:cNvPr>
          <p:cNvSpPr/>
          <p:nvPr/>
        </p:nvSpPr>
        <p:spPr>
          <a:xfrm>
            <a:off x="2498052" y="842178"/>
            <a:ext cx="557130" cy="557130"/>
          </a:xfrm>
          <a:prstGeom prst="ellipse">
            <a:avLst/>
          </a:prstGeom>
          <a:solidFill>
            <a:srgbClr val="43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a:extLst>
              <a:ext uri="{FF2B5EF4-FFF2-40B4-BE49-F238E27FC236}">
                <a16:creationId xmlns:a16="http://schemas.microsoft.com/office/drawing/2014/main" id="{C57C8223-BCF3-4F45-9A73-A6AD551CCE78}"/>
              </a:ext>
            </a:extLst>
          </p:cNvPr>
          <p:cNvSpPr/>
          <p:nvPr/>
        </p:nvSpPr>
        <p:spPr>
          <a:xfrm>
            <a:off x="2498051" y="1754907"/>
            <a:ext cx="913467" cy="913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a:extLst>
              <a:ext uri="{FF2B5EF4-FFF2-40B4-BE49-F238E27FC236}">
                <a16:creationId xmlns:a16="http://schemas.microsoft.com/office/drawing/2014/main" id="{037EB7B6-9237-4E24-9CA9-B4E565F97403}"/>
              </a:ext>
            </a:extLst>
          </p:cNvPr>
          <p:cNvSpPr/>
          <p:nvPr/>
        </p:nvSpPr>
        <p:spPr>
          <a:xfrm>
            <a:off x="8156233" y="5118961"/>
            <a:ext cx="913467" cy="913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a:extLst>
              <a:ext uri="{FF2B5EF4-FFF2-40B4-BE49-F238E27FC236}">
                <a16:creationId xmlns:a16="http://schemas.microsoft.com/office/drawing/2014/main" id="{6D3D2759-39DC-486E-9C8D-F858EAFEB148}"/>
              </a:ext>
            </a:extLst>
          </p:cNvPr>
          <p:cNvSpPr/>
          <p:nvPr/>
        </p:nvSpPr>
        <p:spPr>
          <a:xfrm>
            <a:off x="9024820" y="4344491"/>
            <a:ext cx="913467" cy="913467"/>
          </a:xfrm>
          <a:prstGeom prst="ellipse">
            <a:avLst/>
          </a:prstGeom>
          <a:solidFill>
            <a:srgbClr val="43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椭圆 19">
            <a:extLst>
              <a:ext uri="{FF2B5EF4-FFF2-40B4-BE49-F238E27FC236}">
                <a16:creationId xmlns:a16="http://schemas.microsoft.com/office/drawing/2014/main" id="{0B083726-9DBF-45AA-9FAB-4A45EFB46A7B}"/>
              </a:ext>
            </a:extLst>
          </p:cNvPr>
          <p:cNvSpPr/>
          <p:nvPr/>
        </p:nvSpPr>
        <p:spPr>
          <a:xfrm>
            <a:off x="9659722" y="5575694"/>
            <a:ext cx="557130" cy="557130"/>
          </a:xfrm>
          <a:prstGeom prst="ellipse">
            <a:avLst/>
          </a:prstGeom>
          <a:solidFill>
            <a:srgbClr val="43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TextBox 21"/>
          <p:cNvSpPr txBox="1"/>
          <p:nvPr/>
        </p:nvSpPr>
        <p:spPr>
          <a:xfrm>
            <a:off x="311133" y="6710568"/>
            <a:ext cx="1800200" cy="123111"/>
          </a:xfrm>
          <a:prstGeom prst="rect">
            <a:avLst/>
          </a:prstGeom>
          <a:noFill/>
        </p:spPr>
        <p:txBody>
          <a:bodyPr wrap="square" rtlCol="0">
            <a:spAutoFit/>
          </a:bodyPr>
          <a:lstStyle/>
          <a:p>
            <a:pPr defTabSz="914400">
              <a:lnSpc>
                <a:spcPct val="200000"/>
              </a:lnSpc>
            </a:pPr>
            <a:r>
              <a:rPr lang="en-US" altLang="zh-CN" sz="100" dirty="0">
                <a:solidFill>
                  <a:schemeClr val="bg1"/>
                </a:solidFill>
                <a:ea typeface="微软雅黑" panose="020B0503020204020204" pitchFamily="34" charset="-122"/>
              </a:rPr>
              <a:t>PPT</a:t>
            </a:r>
            <a:r>
              <a:rPr lang="zh-CN" altLang="en-US" sz="100" dirty="0">
                <a:solidFill>
                  <a:schemeClr val="bg1"/>
                </a:solidFill>
                <a:ea typeface="微软雅黑" panose="020B0503020204020204" pitchFamily="34" charset="-122"/>
              </a:rPr>
              <a:t>模板 </a:t>
            </a:r>
            <a:r>
              <a:rPr lang="en-US" altLang="zh-CN" sz="100" dirty="0">
                <a:solidFill>
                  <a:schemeClr val="bg1"/>
                </a:solidFill>
                <a:ea typeface="微软雅黑" panose="020B0503020204020204" pitchFamily="34" charset="-122"/>
              </a:rPr>
              <a:t>http://www.1ppt.com/moban/</a:t>
            </a:r>
            <a:r>
              <a:rPr lang="zh-CN" altLang="en-US" sz="100" dirty="0">
                <a:solidFill>
                  <a:schemeClr val="bg1"/>
                </a:solidFill>
                <a:ea typeface="微软雅黑" panose="020B0503020204020204" pitchFamily="34" charset="-122"/>
              </a:rPr>
              <a:t> </a:t>
            </a:r>
            <a:endParaRPr lang="en-US" altLang="zh-CN" sz="100" dirty="0">
              <a:solidFill>
                <a:schemeClr val="bg1"/>
              </a:solidFill>
              <a:ea typeface="微软雅黑" panose="020B0503020204020204" pitchFamily="34" charset="-122"/>
            </a:endParaRPr>
          </a:p>
        </p:txBody>
      </p:sp>
    </p:spTree>
    <p:extLst>
      <p:ext uri="{BB962C8B-B14F-4D97-AF65-F5344CB8AC3E}">
        <p14:creationId xmlns:p14="http://schemas.microsoft.com/office/powerpoint/2010/main" val="195501307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6="http://schemas.microsoft.com/office/drawing/2014/main">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 calcmode="lin" valueType="num">
                                      <p:cBhvr>
                                        <p:cTn id="9" dur="1000" fill="hold"/>
                                        <p:tgtEl>
                                          <p:spTgt spid="15"/>
                                        </p:tgtEl>
                                        <p:attrNameLst>
                                          <p:attrName>style.rotation</p:attrName>
                                        </p:attrNameLst>
                                      </p:cBhvr>
                                      <p:tavLst>
                                        <p:tav tm="0">
                                          <p:val>
                                            <p:fltVal val="90"/>
                                          </p:val>
                                        </p:tav>
                                        <p:tav tm="100000">
                                          <p:val>
                                            <p:fltVal val="0"/>
                                          </p:val>
                                        </p:tav>
                                      </p:tavLst>
                                    </p:anim>
                                    <p:animEffect transition="in" filter="fade">
                                      <p:cBhvr>
                                        <p:cTn id="10" dur="1000"/>
                                        <p:tgtEl>
                                          <p:spTgt spid="1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1000" fill="hold"/>
                                        <p:tgtEl>
                                          <p:spTgt spid="16"/>
                                        </p:tgtEl>
                                        <p:attrNameLst>
                                          <p:attrName>ppt_w</p:attrName>
                                        </p:attrNameLst>
                                      </p:cBhvr>
                                      <p:tavLst>
                                        <p:tav tm="0">
                                          <p:val>
                                            <p:fltVal val="0"/>
                                          </p:val>
                                        </p:tav>
                                        <p:tav tm="100000">
                                          <p:val>
                                            <p:strVal val="#ppt_w"/>
                                          </p:val>
                                        </p:tav>
                                      </p:tavLst>
                                    </p:anim>
                                    <p:anim calcmode="lin" valueType="num">
                                      <p:cBhvr>
                                        <p:cTn id="14" dur="1000" fill="hold"/>
                                        <p:tgtEl>
                                          <p:spTgt spid="16"/>
                                        </p:tgtEl>
                                        <p:attrNameLst>
                                          <p:attrName>ppt_h</p:attrName>
                                        </p:attrNameLst>
                                      </p:cBhvr>
                                      <p:tavLst>
                                        <p:tav tm="0">
                                          <p:val>
                                            <p:fltVal val="0"/>
                                          </p:val>
                                        </p:tav>
                                        <p:tav tm="100000">
                                          <p:val>
                                            <p:strVal val="#ppt_h"/>
                                          </p:val>
                                        </p:tav>
                                      </p:tavLst>
                                    </p:anim>
                                    <p:anim calcmode="lin" valueType="num">
                                      <p:cBhvr>
                                        <p:cTn id="15" dur="1000" fill="hold"/>
                                        <p:tgtEl>
                                          <p:spTgt spid="16"/>
                                        </p:tgtEl>
                                        <p:attrNameLst>
                                          <p:attrName>style.rotation</p:attrName>
                                        </p:attrNameLst>
                                      </p:cBhvr>
                                      <p:tavLst>
                                        <p:tav tm="0">
                                          <p:val>
                                            <p:fltVal val="90"/>
                                          </p:val>
                                        </p:tav>
                                        <p:tav tm="100000">
                                          <p:val>
                                            <p:fltVal val="0"/>
                                          </p:val>
                                        </p:tav>
                                      </p:tavLst>
                                    </p:anim>
                                    <p:animEffect transition="in" filter="fade">
                                      <p:cBhvr>
                                        <p:cTn id="16" dur="1000"/>
                                        <p:tgtEl>
                                          <p:spTgt spid="16"/>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1000" fill="hold"/>
                                        <p:tgtEl>
                                          <p:spTgt spid="17"/>
                                        </p:tgtEl>
                                        <p:attrNameLst>
                                          <p:attrName>ppt_w</p:attrName>
                                        </p:attrNameLst>
                                      </p:cBhvr>
                                      <p:tavLst>
                                        <p:tav tm="0">
                                          <p:val>
                                            <p:fltVal val="0"/>
                                          </p:val>
                                        </p:tav>
                                        <p:tav tm="100000">
                                          <p:val>
                                            <p:strVal val="#ppt_w"/>
                                          </p:val>
                                        </p:tav>
                                      </p:tavLst>
                                    </p:anim>
                                    <p:anim calcmode="lin" valueType="num">
                                      <p:cBhvr>
                                        <p:cTn id="20" dur="1000" fill="hold"/>
                                        <p:tgtEl>
                                          <p:spTgt spid="17"/>
                                        </p:tgtEl>
                                        <p:attrNameLst>
                                          <p:attrName>ppt_h</p:attrName>
                                        </p:attrNameLst>
                                      </p:cBhvr>
                                      <p:tavLst>
                                        <p:tav tm="0">
                                          <p:val>
                                            <p:fltVal val="0"/>
                                          </p:val>
                                        </p:tav>
                                        <p:tav tm="100000">
                                          <p:val>
                                            <p:strVal val="#ppt_h"/>
                                          </p:val>
                                        </p:tav>
                                      </p:tavLst>
                                    </p:anim>
                                    <p:anim calcmode="lin" valueType="num">
                                      <p:cBhvr>
                                        <p:cTn id="21" dur="1000" fill="hold"/>
                                        <p:tgtEl>
                                          <p:spTgt spid="17"/>
                                        </p:tgtEl>
                                        <p:attrNameLst>
                                          <p:attrName>style.rotation</p:attrName>
                                        </p:attrNameLst>
                                      </p:cBhvr>
                                      <p:tavLst>
                                        <p:tav tm="0">
                                          <p:val>
                                            <p:fltVal val="90"/>
                                          </p:val>
                                        </p:tav>
                                        <p:tav tm="100000">
                                          <p:val>
                                            <p:fltVal val="0"/>
                                          </p:val>
                                        </p:tav>
                                      </p:tavLst>
                                    </p:anim>
                                    <p:animEffect transition="in" filter="fade">
                                      <p:cBhvr>
                                        <p:cTn id="22" dur="1000"/>
                                        <p:tgtEl>
                                          <p:spTgt spid="17"/>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1000" fill="hold"/>
                                        <p:tgtEl>
                                          <p:spTgt spid="4"/>
                                        </p:tgtEl>
                                        <p:attrNameLst>
                                          <p:attrName>ppt_w</p:attrName>
                                        </p:attrNameLst>
                                      </p:cBhvr>
                                      <p:tavLst>
                                        <p:tav tm="0">
                                          <p:val>
                                            <p:fltVal val="0"/>
                                          </p:val>
                                        </p:tav>
                                        <p:tav tm="100000">
                                          <p:val>
                                            <p:strVal val="#ppt_w"/>
                                          </p:val>
                                        </p:tav>
                                      </p:tavLst>
                                    </p:anim>
                                    <p:anim calcmode="lin" valueType="num">
                                      <p:cBhvr>
                                        <p:cTn id="26" dur="1000" fill="hold"/>
                                        <p:tgtEl>
                                          <p:spTgt spid="4"/>
                                        </p:tgtEl>
                                        <p:attrNameLst>
                                          <p:attrName>ppt_h</p:attrName>
                                        </p:attrNameLst>
                                      </p:cBhvr>
                                      <p:tavLst>
                                        <p:tav tm="0">
                                          <p:val>
                                            <p:fltVal val="0"/>
                                          </p:val>
                                        </p:tav>
                                        <p:tav tm="100000">
                                          <p:val>
                                            <p:strVal val="#ppt_h"/>
                                          </p:val>
                                        </p:tav>
                                      </p:tavLst>
                                    </p:anim>
                                    <p:anim calcmode="lin" valueType="num">
                                      <p:cBhvr>
                                        <p:cTn id="27" dur="1000" fill="hold"/>
                                        <p:tgtEl>
                                          <p:spTgt spid="4"/>
                                        </p:tgtEl>
                                        <p:attrNameLst>
                                          <p:attrName>style.rotation</p:attrName>
                                        </p:attrNameLst>
                                      </p:cBhvr>
                                      <p:tavLst>
                                        <p:tav tm="0">
                                          <p:val>
                                            <p:fltVal val="90"/>
                                          </p:val>
                                        </p:tav>
                                        <p:tav tm="100000">
                                          <p:val>
                                            <p:fltVal val="0"/>
                                          </p:val>
                                        </p:tav>
                                      </p:tavLst>
                                    </p:anim>
                                    <p:animEffect transition="in" filter="fade">
                                      <p:cBhvr>
                                        <p:cTn id="28" dur="1000"/>
                                        <p:tgtEl>
                                          <p:spTgt spid="4"/>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1000" fill="hold"/>
                                        <p:tgtEl>
                                          <p:spTgt spid="18"/>
                                        </p:tgtEl>
                                        <p:attrNameLst>
                                          <p:attrName>ppt_w</p:attrName>
                                        </p:attrNameLst>
                                      </p:cBhvr>
                                      <p:tavLst>
                                        <p:tav tm="0">
                                          <p:val>
                                            <p:fltVal val="0"/>
                                          </p:val>
                                        </p:tav>
                                        <p:tav tm="100000">
                                          <p:val>
                                            <p:strVal val="#ppt_w"/>
                                          </p:val>
                                        </p:tav>
                                      </p:tavLst>
                                    </p:anim>
                                    <p:anim calcmode="lin" valueType="num">
                                      <p:cBhvr>
                                        <p:cTn id="32" dur="1000" fill="hold"/>
                                        <p:tgtEl>
                                          <p:spTgt spid="18"/>
                                        </p:tgtEl>
                                        <p:attrNameLst>
                                          <p:attrName>ppt_h</p:attrName>
                                        </p:attrNameLst>
                                      </p:cBhvr>
                                      <p:tavLst>
                                        <p:tav tm="0">
                                          <p:val>
                                            <p:fltVal val="0"/>
                                          </p:val>
                                        </p:tav>
                                        <p:tav tm="100000">
                                          <p:val>
                                            <p:strVal val="#ppt_h"/>
                                          </p:val>
                                        </p:tav>
                                      </p:tavLst>
                                    </p:anim>
                                    <p:anim calcmode="lin" valueType="num">
                                      <p:cBhvr>
                                        <p:cTn id="33" dur="1000" fill="hold"/>
                                        <p:tgtEl>
                                          <p:spTgt spid="18"/>
                                        </p:tgtEl>
                                        <p:attrNameLst>
                                          <p:attrName>style.rotation</p:attrName>
                                        </p:attrNameLst>
                                      </p:cBhvr>
                                      <p:tavLst>
                                        <p:tav tm="0">
                                          <p:val>
                                            <p:fltVal val="90"/>
                                          </p:val>
                                        </p:tav>
                                        <p:tav tm="100000">
                                          <p:val>
                                            <p:fltVal val="0"/>
                                          </p:val>
                                        </p:tav>
                                      </p:tavLst>
                                    </p:anim>
                                    <p:animEffect transition="in" filter="fade">
                                      <p:cBhvr>
                                        <p:cTn id="34" dur="1000"/>
                                        <p:tgtEl>
                                          <p:spTgt spid="18"/>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p:cTn id="37" dur="1000" fill="hold"/>
                                        <p:tgtEl>
                                          <p:spTgt spid="19"/>
                                        </p:tgtEl>
                                        <p:attrNameLst>
                                          <p:attrName>ppt_w</p:attrName>
                                        </p:attrNameLst>
                                      </p:cBhvr>
                                      <p:tavLst>
                                        <p:tav tm="0">
                                          <p:val>
                                            <p:fltVal val="0"/>
                                          </p:val>
                                        </p:tav>
                                        <p:tav tm="100000">
                                          <p:val>
                                            <p:strVal val="#ppt_w"/>
                                          </p:val>
                                        </p:tav>
                                      </p:tavLst>
                                    </p:anim>
                                    <p:anim calcmode="lin" valueType="num">
                                      <p:cBhvr>
                                        <p:cTn id="38" dur="1000" fill="hold"/>
                                        <p:tgtEl>
                                          <p:spTgt spid="19"/>
                                        </p:tgtEl>
                                        <p:attrNameLst>
                                          <p:attrName>ppt_h</p:attrName>
                                        </p:attrNameLst>
                                      </p:cBhvr>
                                      <p:tavLst>
                                        <p:tav tm="0">
                                          <p:val>
                                            <p:fltVal val="0"/>
                                          </p:val>
                                        </p:tav>
                                        <p:tav tm="100000">
                                          <p:val>
                                            <p:strVal val="#ppt_h"/>
                                          </p:val>
                                        </p:tav>
                                      </p:tavLst>
                                    </p:anim>
                                    <p:anim calcmode="lin" valueType="num">
                                      <p:cBhvr>
                                        <p:cTn id="39" dur="1000" fill="hold"/>
                                        <p:tgtEl>
                                          <p:spTgt spid="19"/>
                                        </p:tgtEl>
                                        <p:attrNameLst>
                                          <p:attrName>style.rotation</p:attrName>
                                        </p:attrNameLst>
                                      </p:cBhvr>
                                      <p:tavLst>
                                        <p:tav tm="0">
                                          <p:val>
                                            <p:fltVal val="90"/>
                                          </p:val>
                                        </p:tav>
                                        <p:tav tm="100000">
                                          <p:val>
                                            <p:fltVal val="0"/>
                                          </p:val>
                                        </p:tav>
                                      </p:tavLst>
                                    </p:anim>
                                    <p:animEffect transition="in" filter="fade">
                                      <p:cBhvr>
                                        <p:cTn id="40" dur="1000"/>
                                        <p:tgtEl>
                                          <p:spTgt spid="19"/>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p:cTn id="43" dur="1000" fill="hold"/>
                                        <p:tgtEl>
                                          <p:spTgt spid="20"/>
                                        </p:tgtEl>
                                        <p:attrNameLst>
                                          <p:attrName>ppt_w</p:attrName>
                                        </p:attrNameLst>
                                      </p:cBhvr>
                                      <p:tavLst>
                                        <p:tav tm="0">
                                          <p:val>
                                            <p:fltVal val="0"/>
                                          </p:val>
                                        </p:tav>
                                        <p:tav tm="100000">
                                          <p:val>
                                            <p:strVal val="#ppt_w"/>
                                          </p:val>
                                        </p:tav>
                                      </p:tavLst>
                                    </p:anim>
                                    <p:anim calcmode="lin" valueType="num">
                                      <p:cBhvr>
                                        <p:cTn id="44" dur="1000" fill="hold"/>
                                        <p:tgtEl>
                                          <p:spTgt spid="20"/>
                                        </p:tgtEl>
                                        <p:attrNameLst>
                                          <p:attrName>ppt_h</p:attrName>
                                        </p:attrNameLst>
                                      </p:cBhvr>
                                      <p:tavLst>
                                        <p:tav tm="0">
                                          <p:val>
                                            <p:fltVal val="0"/>
                                          </p:val>
                                        </p:tav>
                                        <p:tav tm="100000">
                                          <p:val>
                                            <p:strVal val="#ppt_h"/>
                                          </p:val>
                                        </p:tav>
                                      </p:tavLst>
                                    </p:anim>
                                    <p:anim calcmode="lin" valueType="num">
                                      <p:cBhvr>
                                        <p:cTn id="45" dur="1000" fill="hold"/>
                                        <p:tgtEl>
                                          <p:spTgt spid="20"/>
                                        </p:tgtEl>
                                        <p:attrNameLst>
                                          <p:attrName>style.rotation</p:attrName>
                                        </p:attrNameLst>
                                      </p:cBhvr>
                                      <p:tavLst>
                                        <p:tav tm="0">
                                          <p:val>
                                            <p:fltVal val="90"/>
                                          </p:val>
                                        </p:tav>
                                        <p:tav tm="100000">
                                          <p:val>
                                            <p:fltVal val="0"/>
                                          </p:val>
                                        </p:tav>
                                      </p:tavLst>
                                    </p:anim>
                                    <p:animEffect transition="in" filter="fade">
                                      <p:cBhvr>
                                        <p:cTn id="46" dur="1000"/>
                                        <p:tgtEl>
                                          <p:spTgt spid="20"/>
                                        </p:tgtEl>
                                      </p:cBhvr>
                                    </p:animEffect>
                                  </p:childTnLst>
                                </p:cTn>
                              </p:par>
                              <p:par>
                                <p:cTn id="47" presetID="42"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1000"/>
                                        <p:tgtEl>
                                          <p:spTgt spid="12"/>
                                        </p:tgtEl>
                                      </p:cBhvr>
                                    </p:animEffect>
                                    <p:anim calcmode="lin" valueType="num">
                                      <p:cBhvr>
                                        <p:cTn id="50" dur="1000" fill="hold"/>
                                        <p:tgtEl>
                                          <p:spTgt spid="12"/>
                                        </p:tgtEl>
                                        <p:attrNameLst>
                                          <p:attrName>ppt_x</p:attrName>
                                        </p:attrNameLst>
                                      </p:cBhvr>
                                      <p:tavLst>
                                        <p:tav tm="0">
                                          <p:val>
                                            <p:strVal val="#ppt_x"/>
                                          </p:val>
                                        </p:tav>
                                        <p:tav tm="100000">
                                          <p:val>
                                            <p:strVal val="#ppt_x"/>
                                          </p:val>
                                        </p:tav>
                                      </p:tavLst>
                                    </p:anim>
                                    <p:anim calcmode="lin" valueType="num">
                                      <p:cBhvr>
                                        <p:cTn id="51" dur="1000" fill="hold"/>
                                        <p:tgtEl>
                                          <p:spTgt spid="1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1000"/>
                                        <p:tgtEl>
                                          <p:spTgt spid="13"/>
                                        </p:tgtEl>
                                      </p:cBhvr>
                                    </p:animEffect>
                                    <p:anim calcmode="lin" valueType="num">
                                      <p:cBhvr>
                                        <p:cTn id="55" dur="1000" fill="hold"/>
                                        <p:tgtEl>
                                          <p:spTgt spid="13"/>
                                        </p:tgtEl>
                                        <p:attrNameLst>
                                          <p:attrName>ppt_x</p:attrName>
                                        </p:attrNameLst>
                                      </p:cBhvr>
                                      <p:tavLst>
                                        <p:tav tm="0">
                                          <p:val>
                                            <p:strVal val="#ppt_x"/>
                                          </p:val>
                                        </p:tav>
                                        <p:tav tm="100000">
                                          <p:val>
                                            <p:strVal val="#ppt_x"/>
                                          </p:val>
                                        </p:tav>
                                      </p:tavLst>
                                    </p:anim>
                                    <p:anim calcmode="lin" valueType="num">
                                      <p:cBhvr>
                                        <p:cTn id="56" dur="1000" fill="hold"/>
                                        <p:tgtEl>
                                          <p:spTgt spid="1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1000"/>
                                        <p:tgtEl>
                                          <p:spTgt spid="14"/>
                                        </p:tgtEl>
                                      </p:cBhvr>
                                    </p:animEffect>
                                    <p:anim calcmode="lin" valueType="num">
                                      <p:cBhvr>
                                        <p:cTn id="60" dur="1000" fill="hold"/>
                                        <p:tgtEl>
                                          <p:spTgt spid="14"/>
                                        </p:tgtEl>
                                        <p:attrNameLst>
                                          <p:attrName>ppt_x</p:attrName>
                                        </p:attrNameLst>
                                      </p:cBhvr>
                                      <p:tavLst>
                                        <p:tav tm="0">
                                          <p:val>
                                            <p:strVal val="#ppt_x"/>
                                          </p:val>
                                        </p:tav>
                                        <p:tav tm="100000">
                                          <p:val>
                                            <p:strVal val="#ppt_x"/>
                                          </p:val>
                                        </p:tav>
                                      </p:tavLst>
                                    </p:anim>
                                    <p:anim calcmode="lin" valueType="num">
                                      <p:cBhvr>
                                        <p:cTn id="6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p:bldP spid="14" grpId="0"/>
      <p:bldP spid="15" grpId="0" animBg="1"/>
      <p:bldP spid="16" grpId="0" animBg="1"/>
      <p:bldP spid="17" grpId="0" animBg="1"/>
      <p:bldP spid="18" grpId="0" animBg="1"/>
      <p:bldP spid="19" grpId="0" animBg="1"/>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ïṧ1iḍê">
            <a:extLst>
              <a:ext uri="{FF2B5EF4-FFF2-40B4-BE49-F238E27FC236}">
                <a16:creationId xmlns:a16="http://schemas.microsoft.com/office/drawing/2014/main" id="{F1EA1D97-7AA1-4289-8229-DCBFD7F9FF2D}"/>
              </a:ext>
            </a:extLst>
          </p:cNvPr>
          <p:cNvSpPr txBox="1"/>
          <p:nvPr/>
        </p:nvSpPr>
        <p:spPr>
          <a:xfrm>
            <a:off x="7502094" y="2467602"/>
            <a:ext cx="4152727" cy="2515059"/>
          </a:xfrm>
          <a:prstGeom prst="rect">
            <a:avLst/>
          </a:prstGeom>
          <a:noFill/>
        </p:spPr>
        <p:txBody>
          <a:bodyPr wrap="square" lIns="91440" tIns="45720" rIns="91440" bIns="45720" rtlCol="0">
            <a:normAutofit/>
          </a:bodyPr>
          <a:lstStyle/>
          <a:p>
            <a:pPr>
              <a:lnSpc>
                <a:spcPct val="150000"/>
              </a:lnSpc>
              <a:buSzPct val="25000"/>
            </a:pPr>
            <a:r>
              <a:rPr lang="en-US" altLang="zh-CN" sz="3200" dirty="0">
                <a:cs typeface="+mn-ea"/>
                <a:sym typeface="+mn-lt"/>
              </a:rPr>
              <a:t>·</a:t>
            </a:r>
            <a:r>
              <a:rPr lang="zh-CN" altLang="en-US" sz="3200" dirty="0">
                <a:cs typeface="+mn-ea"/>
                <a:sym typeface="+mn-lt"/>
              </a:rPr>
              <a:t>千机伞实物</a:t>
            </a:r>
            <a:endParaRPr lang="en-US" altLang="zh-CN" sz="3200" dirty="0">
              <a:cs typeface="+mn-ea"/>
              <a:sym typeface="+mn-lt"/>
            </a:endParaRPr>
          </a:p>
          <a:p>
            <a:pPr>
              <a:lnSpc>
                <a:spcPct val="150000"/>
              </a:lnSpc>
              <a:buSzPct val="25000"/>
            </a:pPr>
            <a:r>
              <a:rPr lang="en-US" altLang="zh-CN" sz="3200" dirty="0">
                <a:cs typeface="+mn-ea"/>
                <a:sym typeface="+mn-lt"/>
              </a:rPr>
              <a:t>·</a:t>
            </a:r>
            <a:r>
              <a:rPr lang="zh-CN" altLang="en-US" sz="3200" dirty="0">
                <a:cs typeface="+mn-ea"/>
                <a:sym typeface="+mn-lt"/>
              </a:rPr>
              <a:t>视频</a:t>
            </a:r>
            <a:endParaRPr lang="en-US" altLang="zh-CN" sz="3200" dirty="0">
              <a:cs typeface="+mn-ea"/>
              <a:sym typeface="+mn-lt"/>
            </a:endParaRPr>
          </a:p>
          <a:p>
            <a:pPr>
              <a:lnSpc>
                <a:spcPct val="150000"/>
              </a:lnSpc>
              <a:buSzPct val="25000"/>
            </a:pPr>
            <a:r>
              <a:rPr lang="en-US" altLang="zh-CN" sz="3200" dirty="0">
                <a:cs typeface="+mn-ea"/>
                <a:sym typeface="+mn-lt"/>
              </a:rPr>
              <a:t>·</a:t>
            </a:r>
            <a:r>
              <a:rPr lang="zh-CN" altLang="en-US" sz="3200" dirty="0">
                <a:cs typeface="+mn-ea"/>
                <a:sym typeface="+mn-lt"/>
              </a:rPr>
              <a:t>海报</a:t>
            </a:r>
            <a:endParaRPr lang="en-US" altLang="zh-CN" sz="3200" dirty="0">
              <a:cs typeface="+mn-ea"/>
              <a:sym typeface="+mn-lt"/>
            </a:endParaRPr>
          </a:p>
        </p:txBody>
      </p:sp>
      <p:grpSp>
        <p:nvGrpSpPr>
          <p:cNvPr id="8" name="ísḻiďe">
            <a:extLst>
              <a:ext uri="{FF2B5EF4-FFF2-40B4-BE49-F238E27FC236}">
                <a16:creationId xmlns:a16="http://schemas.microsoft.com/office/drawing/2014/main" id="{315A9610-5A51-4480-A34D-95EF03379970}"/>
              </a:ext>
            </a:extLst>
          </p:cNvPr>
          <p:cNvGrpSpPr/>
          <p:nvPr/>
        </p:nvGrpSpPr>
        <p:grpSpPr>
          <a:xfrm>
            <a:off x="2154508" y="3383218"/>
            <a:ext cx="1709245" cy="1175813"/>
            <a:chOff x="3422324" y="2943382"/>
            <a:chExt cx="1709245" cy="1175813"/>
          </a:xfrm>
        </p:grpSpPr>
        <p:sp>
          <p:nvSpPr>
            <p:cNvPr id="9" name="iŝlîḋe">
              <a:extLst>
                <a:ext uri="{FF2B5EF4-FFF2-40B4-BE49-F238E27FC236}">
                  <a16:creationId xmlns:a16="http://schemas.microsoft.com/office/drawing/2014/main" id="{0EA51147-D7D1-4235-BF56-F93F1F853EDB}"/>
                </a:ext>
              </a:extLst>
            </p:cNvPr>
            <p:cNvSpPr txBox="1"/>
            <p:nvPr/>
          </p:nvSpPr>
          <p:spPr>
            <a:xfrm>
              <a:off x="3422324" y="3285296"/>
              <a:ext cx="1510045" cy="833899"/>
            </a:xfrm>
            <a:prstGeom prst="rect">
              <a:avLst/>
            </a:prstGeom>
            <a:noFill/>
          </p:spPr>
          <p:txBody>
            <a:bodyPr wrap="square" lIns="91440" tIns="45720" rIns="91440" bIns="45720" anchor="ctr"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en-US" altLang="zh-CN" sz="1100" dirty="0">
                  <a:solidFill>
                    <a:schemeClr val="bg1"/>
                  </a:solidFill>
                  <a:cs typeface="+mn-ea"/>
                  <a:sym typeface="+mn-lt"/>
                </a:rPr>
                <a:t>Copy paste fonts. Choose the only option to retain text.</a:t>
              </a:r>
            </a:p>
          </p:txBody>
        </p:sp>
        <p:sp>
          <p:nvSpPr>
            <p:cNvPr id="10" name="ïslíḋe">
              <a:extLst>
                <a:ext uri="{FF2B5EF4-FFF2-40B4-BE49-F238E27FC236}">
                  <a16:creationId xmlns:a16="http://schemas.microsoft.com/office/drawing/2014/main" id="{8DAA2E30-E0D5-4C2B-9B06-C24F4083D90E}"/>
                </a:ext>
              </a:extLst>
            </p:cNvPr>
            <p:cNvSpPr/>
            <p:nvPr/>
          </p:nvSpPr>
          <p:spPr>
            <a:xfrm>
              <a:off x="3422324" y="2943382"/>
              <a:ext cx="1709245" cy="341915"/>
            </a:xfrm>
            <a:prstGeom prst="rect">
              <a:avLst/>
            </a:prstGeom>
          </p:spPr>
          <p:txBody>
            <a:bodyPr wrap="square" lIns="91440" tIns="45720" rIns="91440" bIns="4572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1600" b="1" dirty="0">
                  <a:solidFill>
                    <a:schemeClr val="bg1"/>
                  </a:solidFill>
                  <a:cs typeface="+mn-ea"/>
                  <a:sym typeface="+mn-lt"/>
                </a:rPr>
                <a:t>添加标题</a:t>
              </a:r>
              <a:endParaRPr lang="en-US" altLang="zh-CN" sz="1600" b="1" dirty="0">
                <a:solidFill>
                  <a:schemeClr val="bg1"/>
                </a:solidFill>
                <a:cs typeface="+mn-ea"/>
                <a:sym typeface="+mn-lt"/>
              </a:endParaRPr>
            </a:p>
          </p:txBody>
        </p:sp>
      </p:grpSp>
      <p:sp>
        <p:nvSpPr>
          <p:cNvPr id="21" name="椭圆 20">
            <a:extLst>
              <a:ext uri="{FF2B5EF4-FFF2-40B4-BE49-F238E27FC236}">
                <a16:creationId xmlns:a16="http://schemas.microsoft.com/office/drawing/2014/main" id="{3414AFE0-8192-4EEE-98EF-70D6AF3173C4}"/>
              </a:ext>
            </a:extLst>
          </p:cNvPr>
          <p:cNvSpPr/>
          <p:nvPr/>
        </p:nvSpPr>
        <p:spPr>
          <a:xfrm>
            <a:off x="543951" y="391551"/>
            <a:ext cx="446650" cy="446650"/>
          </a:xfrm>
          <a:prstGeom prst="ellipse">
            <a:avLst/>
          </a:prstGeom>
          <a:solidFill>
            <a:srgbClr val="43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2" name="文本框 21">
            <a:extLst>
              <a:ext uri="{FF2B5EF4-FFF2-40B4-BE49-F238E27FC236}">
                <a16:creationId xmlns:a16="http://schemas.microsoft.com/office/drawing/2014/main" id="{3D8678B8-C38C-40A8-81BB-CDF361383FC0}"/>
              </a:ext>
            </a:extLst>
          </p:cNvPr>
          <p:cNvSpPr txBox="1"/>
          <p:nvPr/>
        </p:nvSpPr>
        <p:spPr>
          <a:xfrm>
            <a:off x="1234440" y="322488"/>
            <a:ext cx="2804160" cy="584775"/>
          </a:xfrm>
          <a:prstGeom prst="rect">
            <a:avLst/>
          </a:prstGeom>
          <a:noFill/>
        </p:spPr>
        <p:txBody>
          <a:bodyPr wrap="square" rtlCol="0">
            <a:spAutoFit/>
          </a:bodyPr>
          <a:lstStyle/>
          <a:p>
            <a:r>
              <a:rPr lang="zh-CN" altLang="en-US" sz="3200" dirty="0">
                <a:cs typeface="+mn-ea"/>
                <a:sym typeface="+mn-lt"/>
              </a:rPr>
              <a:t>预期成果</a:t>
            </a:r>
            <a:endParaRPr lang="en-US" altLang="zh-CN" sz="3200" dirty="0">
              <a:cs typeface="+mn-ea"/>
              <a:sym typeface="+mn-lt"/>
            </a:endParaRPr>
          </a:p>
        </p:txBody>
      </p:sp>
      <p:pic>
        <p:nvPicPr>
          <p:cNvPr id="2" name="图片 1">
            <a:extLst>
              <a:ext uri="{FF2B5EF4-FFF2-40B4-BE49-F238E27FC236}">
                <a16:creationId xmlns:a16="http://schemas.microsoft.com/office/drawing/2014/main" id="{D2833F30-E504-06CD-3850-6BED5B7BFA04}"/>
              </a:ext>
            </a:extLst>
          </p:cNvPr>
          <p:cNvPicPr>
            <a:picLocks noChangeAspect="1"/>
          </p:cNvPicPr>
          <p:nvPr/>
        </p:nvPicPr>
        <p:blipFill>
          <a:blip r:embed="rId2"/>
          <a:stretch>
            <a:fillRect/>
          </a:stretch>
        </p:blipFill>
        <p:spPr>
          <a:xfrm>
            <a:off x="413397" y="1849168"/>
            <a:ext cx="6502311" cy="3751926"/>
          </a:xfrm>
          <a:prstGeom prst="rect">
            <a:avLst/>
          </a:prstGeom>
        </p:spPr>
      </p:pic>
      <p:sp>
        <p:nvSpPr>
          <p:cNvPr id="3" name="文本框 2">
            <a:extLst>
              <a:ext uri="{FF2B5EF4-FFF2-40B4-BE49-F238E27FC236}">
                <a16:creationId xmlns:a16="http://schemas.microsoft.com/office/drawing/2014/main" id="{9FE8FE8F-27B5-97A8-7BAA-2E42D0C25D0E}"/>
              </a:ext>
            </a:extLst>
          </p:cNvPr>
          <p:cNvSpPr txBox="1"/>
          <p:nvPr/>
        </p:nvSpPr>
        <p:spPr>
          <a:xfrm>
            <a:off x="2612065" y="5749200"/>
            <a:ext cx="2104976" cy="307777"/>
          </a:xfrm>
          <a:prstGeom prst="rect">
            <a:avLst/>
          </a:prstGeom>
          <a:noFill/>
        </p:spPr>
        <p:txBody>
          <a:bodyPr wrap="square" rtlCol="0">
            <a:spAutoFit/>
          </a:bodyPr>
          <a:lstStyle/>
          <a:p>
            <a:r>
              <a:rPr lang="zh-CN" altLang="en-US" sz="1400" dirty="0"/>
              <a:t>（此为概念效果图）</a:t>
            </a:r>
          </a:p>
        </p:txBody>
      </p:sp>
    </p:spTree>
    <p:extLst>
      <p:ext uri="{BB962C8B-B14F-4D97-AF65-F5344CB8AC3E}">
        <p14:creationId xmlns:p14="http://schemas.microsoft.com/office/powerpoint/2010/main" val="68304506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6="http://schemas.microsoft.com/office/drawing/2014/main" xmlns:a14="http://schemas.microsoft.com/office/drawing/2010/main">
      <p:transition spd="slow" advClick="0" advTm="0">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ïṡḻïďê">
            <a:extLst>
              <a:ext uri="{FF2B5EF4-FFF2-40B4-BE49-F238E27FC236}">
                <a16:creationId xmlns:a16="http://schemas.microsoft.com/office/drawing/2014/main" id="{DBA96DC7-0A75-48AA-87E9-E2CDDD664041}"/>
              </a:ext>
            </a:extLst>
          </p:cNvPr>
          <p:cNvSpPr/>
          <p:nvPr/>
        </p:nvSpPr>
        <p:spPr>
          <a:xfrm>
            <a:off x="8263808" y="0"/>
            <a:ext cx="2740302" cy="3249378"/>
          </a:xfrm>
          <a:prstGeom prst="rect">
            <a:avLst/>
          </a:prstGeom>
          <a:solidFill>
            <a:srgbClr val="437F7F">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dirty="0">
              <a:cs typeface="+mn-ea"/>
              <a:sym typeface="+mn-lt"/>
            </a:endParaRPr>
          </a:p>
        </p:txBody>
      </p:sp>
      <p:sp>
        <p:nvSpPr>
          <p:cNvPr id="21" name="iṩlïḓè">
            <a:extLst>
              <a:ext uri="{FF2B5EF4-FFF2-40B4-BE49-F238E27FC236}">
                <a16:creationId xmlns:a16="http://schemas.microsoft.com/office/drawing/2014/main" id="{84482760-1A9D-47E3-A9FD-CF2055217867}"/>
              </a:ext>
            </a:extLst>
          </p:cNvPr>
          <p:cNvSpPr txBox="1"/>
          <p:nvPr/>
        </p:nvSpPr>
        <p:spPr bwMode="auto">
          <a:xfrm>
            <a:off x="7970607" y="3788668"/>
            <a:ext cx="3033503" cy="2158732"/>
          </a:xfrm>
          <a:prstGeom prst="rect">
            <a:avLst/>
          </a:prstGeom>
          <a:noFill/>
          <a:ln>
            <a:noFill/>
          </a:ln>
        </p:spPr>
        <p:txBody>
          <a:bodyPr wrap="square" lIns="91440" tIns="45720" rIns="91440" bIns="45720" anchor="ctr">
            <a:normAutofit/>
          </a:bodyPr>
          <a:lstStyle>
            <a:defPPr>
              <a:defRPr lang="zh-CN"/>
            </a:defPPr>
            <a:lvl1pPr>
              <a:lnSpc>
                <a:spcPct val="100000"/>
              </a:lnSpc>
              <a:spcBef>
                <a:spcPct val="0"/>
              </a:spcBef>
              <a:defRPr sz="2000" b="1"/>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r>
              <a:rPr lang="en-US" altLang="zh-CN" sz="1800" dirty="0"/>
              <a:t>80--&gt;100</a:t>
            </a:r>
          </a:p>
          <a:p>
            <a:pPr algn="ctr"/>
            <a:r>
              <a:rPr lang="zh-CN" altLang="en-US" sz="1800" dirty="0"/>
              <a:t>在伞可正常使用的基础上每变换一个形态加</a:t>
            </a:r>
            <a:r>
              <a:rPr lang="en-US" altLang="zh-CN" sz="1800" dirty="0"/>
              <a:t>5</a:t>
            </a:r>
            <a:r>
              <a:rPr lang="zh-CN" altLang="en-US" sz="1800" dirty="0"/>
              <a:t>分</a:t>
            </a:r>
            <a:br>
              <a:rPr lang="zh-CN" altLang="en-US" sz="1600" dirty="0"/>
            </a:br>
            <a:br>
              <a:rPr lang="en-US" altLang="zh-CN" sz="1700" dirty="0"/>
            </a:br>
            <a:endParaRPr lang="en-US" altLang="zh-CN" sz="1700" dirty="0">
              <a:sym typeface="+mn-lt"/>
            </a:endParaRPr>
          </a:p>
        </p:txBody>
      </p:sp>
      <p:sp>
        <p:nvSpPr>
          <p:cNvPr id="5" name="íṡļiḑe">
            <a:extLst>
              <a:ext uri="{FF2B5EF4-FFF2-40B4-BE49-F238E27FC236}">
                <a16:creationId xmlns:a16="http://schemas.microsoft.com/office/drawing/2014/main" id="{B5884592-A842-4598-BF2C-5AC2908A1F53}"/>
              </a:ext>
            </a:extLst>
          </p:cNvPr>
          <p:cNvSpPr/>
          <p:nvPr/>
        </p:nvSpPr>
        <p:spPr bwMode="auto">
          <a:xfrm>
            <a:off x="1530414" y="2148116"/>
            <a:ext cx="544678" cy="475468"/>
          </a:xfrm>
          <a:custGeom>
            <a:avLst/>
            <a:gdLst>
              <a:gd name="connsiteX0" fmla="*/ 424975 w 608697"/>
              <a:gd name="connsiteY0" fmla="*/ 168488 h 531358"/>
              <a:gd name="connsiteX1" fmla="*/ 387604 w 608697"/>
              <a:gd name="connsiteY1" fmla="*/ 205806 h 531358"/>
              <a:gd name="connsiteX2" fmla="*/ 424975 w 608697"/>
              <a:gd name="connsiteY2" fmla="*/ 243124 h 531358"/>
              <a:gd name="connsiteX3" fmla="*/ 462346 w 608697"/>
              <a:gd name="connsiteY3" fmla="*/ 205806 h 531358"/>
              <a:gd name="connsiteX4" fmla="*/ 424975 w 608697"/>
              <a:gd name="connsiteY4" fmla="*/ 168488 h 531358"/>
              <a:gd name="connsiteX5" fmla="*/ 287947 w 608697"/>
              <a:gd name="connsiteY5" fmla="*/ 168488 h 531358"/>
              <a:gd name="connsiteX6" fmla="*/ 250576 w 608697"/>
              <a:gd name="connsiteY6" fmla="*/ 205806 h 531358"/>
              <a:gd name="connsiteX7" fmla="*/ 287947 w 608697"/>
              <a:gd name="connsiteY7" fmla="*/ 243124 h 531358"/>
              <a:gd name="connsiteX8" fmla="*/ 325318 w 608697"/>
              <a:gd name="connsiteY8" fmla="*/ 205806 h 531358"/>
              <a:gd name="connsiteX9" fmla="*/ 287947 w 608697"/>
              <a:gd name="connsiteY9" fmla="*/ 168488 h 531358"/>
              <a:gd name="connsiteX10" fmla="*/ 102356 w 608697"/>
              <a:gd name="connsiteY10" fmla="*/ 121231 h 531358"/>
              <a:gd name="connsiteX11" fmla="*/ 98850 w 608697"/>
              <a:gd name="connsiteY11" fmla="*/ 127711 h 531358"/>
              <a:gd name="connsiteX12" fmla="*/ 76842 w 608697"/>
              <a:gd name="connsiteY12" fmla="*/ 217990 h 531358"/>
              <a:gd name="connsiteX13" fmla="*/ 98850 w 608697"/>
              <a:gd name="connsiteY13" fmla="*/ 308194 h 531358"/>
              <a:gd name="connsiteX14" fmla="*/ 157488 w 608697"/>
              <a:gd name="connsiteY14" fmla="*/ 380223 h 531358"/>
              <a:gd name="connsiteX15" fmla="*/ 344668 w 608697"/>
              <a:gd name="connsiteY15" fmla="*/ 444729 h 531358"/>
              <a:gd name="connsiteX16" fmla="*/ 370257 w 608697"/>
              <a:gd name="connsiteY16" fmla="*/ 443687 h 531358"/>
              <a:gd name="connsiteX17" fmla="*/ 236717 w 608697"/>
              <a:gd name="connsiteY17" fmla="*/ 477876 h 531358"/>
              <a:gd name="connsiteX18" fmla="*/ 198072 w 608697"/>
              <a:gd name="connsiteY18" fmla="*/ 475344 h 531358"/>
              <a:gd name="connsiteX19" fmla="*/ 82437 w 608697"/>
              <a:gd name="connsiteY19" fmla="*/ 531284 h 531358"/>
              <a:gd name="connsiteX20" fmla="*/ 81542 w 608697"/>
              <a:gd name="connsiteY20" fmla="*/ 531358 h 531358"/>
              <a:gd name="connsiteX21" fmla="*/ 75051 w 608697"/>
              <a:gd name="connsiteY21" fmla="*/ 527857 h 531358"/>
              <a:gd name="connsiteX22" fmla="*/ 74753 w 608697"/>
              <a:gd name="connsiteY22" fmla="*/ 519738 h 531358"/>
              <a:gd name="connsiteX23" fmla="*/ 88778 w 608697"/>
              <a:gd name="connsiteY23" fmla="*/ 435046 h 531358"/>
              <a:gd name="connsiteX24" fmla="*/ 0 w 608697"/>
              <a:gd name="connsiteY24" fmla="*/ 282198 h 531358"/>
              <a:gd name="connsiteX25" fmla="*/ 102356 w 608697"/>
              <a:gd name="connsiteY25" fmla="*/ 121231 h 531358"/>
              <a:gd name="connsiteX26" fmla="*/ 356424 w 608697"/>
              <a:gd name="connsiteY26" fmla="*/ 0 h 531358"/>
              <a:gd name="connsiteX27" fmla="*/ 608697 w 608697"/>
              <a:gd name="connsiteY27" fmla="*/ 211244 h 531358"/>
              <a:gd name="connsiteX28" fmla="*/ 518290 w 608697"/>
              <a:gd name="connsiteY28" fmla="*/ 373401 h 531358"/>
              <a:gd name="connsiteX29" fmla="*/ 531941 w 608697"/>
              <a:gd name="connsiteY29" fmla="*/ 441109 h 531358"/>
              <a:gd name="connsiteX30" fmla="*/ 531120 w 608697"/>
              <a:gd name="connsiteY30" fmla="*/ 465391 h 531358"/>
              <a:gd name="connsiteX31" fmla="*/ 511577 w 608697"/>
              <a:gd name="connsiteY31" fmla="*/ 475894 h 531358"/>
              <a:gd name="connsiteX32" fmla="*/ 509041 w 608697"/>
              <a:gd name="connsiteY32" fmla="*/ 475745 h 531358"/>
              <a:gd name="connsiteX33" fmla="*/ 391408 w 608697"/>
              <a:gd name="connsiteY33" fmla="*/ 420476 h 531358"/>
              <a:gd name="connsiteX34" fmla="*/ 356424 w 608697"/>
              <a:gd name="connsiteY34" fmla="*/ 422487 h 531358"/>
              <a:gd name="connsiteX35" fmla="*/ 104225 w 608697"/>
              <a:gd name="connsiteY35" fmla="*/ 211244 h 531358"/>
              <a:gd name="connsiteX36" fmla="*/ 356424 w 608697"/>
              <a:gd name="connsiteY36" fmla="*/ 0 h 53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8697" h="531358">
                <a:moveTo>
                  <a:pt x="424975" y="168488"/>
                </a:moveTo>
                <a:cubicBezTo>
                  <a:pt x="404312" y="168488"/>
                  <a:pt x="387604" y="185248"/>
                  <a:pt x="387604" y="205806"/>
                </a:cubicBezTo>
                <a:cubicBezTo>
                  <a:pt x="387604" y="226439"/>
                  <a:pt x="404312" y="243124"/>
                  <a:pt x="424975" y="243124"/>
                </a:cubicBezTo>
                <a:cubicBezTo>
                  <a:pt x="445562" y="243124"/>
                  <a:pt x="462346" y="226439"/>
                  <a:pt x="462346" y="205806"/>
                </a:cubicBezTo>
                <a:cubicBezTo>
                  <a:pt x="462346" y="185248"/>
                  <a:pt x="445637" y="168488"/>
                  <a:pt x="424975" y="168488"/>
                </a:cubicBezTo>
                <a:close/>
                <a:moveTo>
                  <a:pt x="287947" y="168488"/>
                </a:moveTo>
                <a:cubicBezTo>
                  <a:pt x="267285" y="168488"/>
                  <a:pt x="250576" y="185248"/>
                  <a:pt x="250576" y="205806"/>
                </a:cubicBezTo>
                <a:cubicBezTo>
                  <a:pt x="250576" y="226439"/>
                  <a:pt x="267285" y="243124"/>
                  <a:pt x="287947" y="243124"/>
                </a:cubicBezTo>
                <a:cubicBezTo>
                  <a:pt x="308610" y="243124"/>
                  <a:pt x="325318" y="226439"/>
                  <a:pt x="325318" y="205806"/>
                </a:cubicBezTo>
                <a:cubicBezTo>
                  <a:pt x="325318" y="185248"/>
                  <a:pt x="308610" y="168488"/>
                  <a:pt x="287947" y="168488"/>
                </a:cubicBezTo>
                <a:close/>
                <a:moveTo>
                  <a:pt x="102356" y="121231"/>
                </a:moveTo>
                <a:cubicBezTo>
                  <a:pt x="101162" y="123317"/>
                  <a:pt x="99969" y="125477"/>
                  <a:pt x="98850" y="127711"/>
                </a:cubicBezTo>
                <a:cubicBezTo>
                  <a:pt x="84227" y="156240"/>
                  <a:pt x="76842" y="186631"/>
                  <a:pt x="76842" y="217990"/>
                </a:cubicBezTo>
                <a:cubicBezTo>
                  <a:pt x="76842" y="249275"/>
                  <a:pt x="84227" y="279666"/>
                  <a:pt x="98850" y="308194"/>
                </a:cubicBezTo>
                <a:cubicBezTo>
                  <a:pt x="112726" y="335308"/>
                  <a:pt x="132496" y="359516"/>
                  <a:pt x="157488" y="380223"/>
                </a:cubicBezTo>
                <a:cubicBezTo>
                  <a:pt x="207845" y="421787"/>
                  <a:pt x="274317" y="444729"/>
                  <a:pt x="344668" y="444729"/>
                </a:cubicBezTo>
                <a:cubicBezTo>
                  <a:pt x="353173" y="444729"/>
                  <a:pt x="361752" y="444357"/>
                  <a:pt x="370257" y="443687"/>
                </a:cubicBezTo>
                <a:cubicBezTo>
                  <a:pt x="332209" y="465288"/>
                  <a:pt x="286254" y="477876"/>
                  <a:pt x="236717" y="477876"/>
                </a:cubicBezTo>
                <a:cubicBezTo>
                  <a:pt x="223736" y="477876"/>
                  <a:pt x="210755" y="477057"/>
                  <a:pt x="198072" y="475344"/>
                </a:cubicBezTo>
                <a:cubicBezTo>
                  <a:pt x="160397" y="499478"/>
                  <a:pt x="110637" y="528155"/>
                  <a:pt x="82437" y="531284"/>
                </a:cubicBezTo>
                <a:cubicBezTo>
                  <a:pt x="82138" y="531358"/>
                  <a:pt x="81840" y="531358"/>
                  <a:pt x="81542" y="531358"/>
                </a:cubicBezTo>
                <a:cubicBezTo>
                  <a:pt x="78930" y="531358"/>
                  <a:pt x="76469" y="530017"/>
                  <a:pt x="75051" y="527857"/>
                </a:cubicBezTo>
                <a:cubicBezTo>
                  <a:pt x="73410" y="525399"/>
                  <a:pt x="73335" y="522271"/>
                  <a:pt x="74753" y="519738"/>
                </a:cubicBezTo>
                <a:cubicBezTo>
                  <a:pt x="75051" y="519291"/>
                  <a:pt x="99223" y="476014"/>
                  <a:pt x="88778" y="435046"/>
                </a:cubicBezTo>
                <a:cubicBezTo>
                  <a:pt x="32303" y="397653"/>
                  <a:pt x="0" y="342160"/>
                  <a:pt x="0" y="282198"/>
                </a:cubicBezTo>
                <a:cubicBezTo>
                  <a:pt x="0" y="215532"/>
                  <a:pt x="40584" y="156538"/>
                  <a:pt x="102356" y="121231"/>
                </a:cubicBezTo>
                <a:close/>
                <a:moveTo>
                  <a:pt x="356424" y="0"/>
                </a:moveTo>
                <a:cubicBezTo>
                  <a:pt x="495540" y="0"/>
                  <a:pt x="608697" y="94747"/>
                  <a:pt x="608697" y="211244"/>
                </a:cubicBezTo>
                <a:cubicBezTo>
                  <a:pt x="608697" y="274408"/>
                  <a:pt x="575802" y="333178"/>
                  <a:pt x="518290" y="373401"/>
                </a:cubicBezTo>
                <a:cubicBezTo>
                  <a:pt x="512845" y="406324"/>
                  <a:pt x="531717" y="440811"/>
                  <a:pt x="531941" y="441109"/>
                </a:cubicBezTo>
                <a:cubicBezTo>
                  <a:pt x="536267" y="448781"/>
                  <a:pt x="535969" y="458092"/>
                  <a:pt x="531120" y="465391"/>
                </a:cubicBezTo>
                <a:cubicBezTo>
                  <a:pt x="526794" y="472021"/>
                  <a:pt x="519484" y="475894"/>
                  <a:pt x="511577" y="475894"/>
                </a:cubicBezTo>
                <a:cubicBezTo>
                  <a:pt x="510756" y="475894"/>
                  <a:pt x="509936" y="475894"/>
                  <a:pt x="509041" y="475745"/>
                </a:cubicBezTo>
                <a:cubicBezTo>
                  <a:pt x="484574" y="473064"/>
                  <a:pt x="444966" y="454442"/>
                  <a:pt x="391408" y="420476"/>
                </a:cubicBezTo>
                <a:cubicBezTo>
                  <a:pt x="379920" y="421817"/>
                  <a:pt x="368135" y="422487"/>
                  <a:pt x="356424" y="422487"/>
                </a:cubicBezTo>
                <a:cubicBezTo>
                  <a:pt x="217382" y="422487"/>
                  <a:pt x="104225" y="327741"/>
                  <a:pt x="104225" y="211244"/>
                </a:cubicBezTo>
                <a:cubicBezTo>
                  <a:pt x="104225" y="94747"/>
                  <a:pt x="217382" y="0"/>
                  <a:pt x="356424" y="0"/>
                </a:cubicBezTo>
                <a:close/>
              </a:path>
            </a:pathLst>
          </a:custGeom>
          <a:solidFill>
            <a:srgbClr val="437F7F"/>
          </a:solidFill>
          <a:ln>
            <a:noFill/>
          </a:ln>
        </p:spPr>
        <p:txBody>
          <a:bodyPr/>
          <a:lstStyle/>
          <a:p>
            <a:endParaRPr lang="zh-CN" altLang="en-US" dirty="0">
              <a:cs typeface="+mn-ea"/>
              <a:sym typeface="+mn-lt"/>
            </a:endParaRPr>
          </a:p>
        </p:txBody>
      </p:sp>
      <p:sp>
        <p:nvSpPr>
          <p:cNvPr id="6" name="ïṧḻîdé">
            <a:extLst>
              <a:ext uri="{FF2B5EF4-FFF2-40B4-BE49-F238E27FC236}">
                <a16:creationId xmlns:a16="http://schemas.microsoft.com/office/drawing/2014/main" id="{0B6E79DF-27D4-4FD7-A49F-BFE9638CB8D2}"/>
              </a:ext>
            </a:extLst>
          </p:cNvPr>
          <p:cNvSpPr/>
          <p:nvPr/>
        </p:nvSpPr>
        <p:spPr bwMode="auto">
          <a:xfrm>
            <a:off x="1517730" y="3672603"/>
            <a:ext cx="570046" cy="461400"/>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rgbClr val="437F7F"/>
          </a:solidFill>
          <a:ln>
            <a:noFill/>
          </a:ln>
        </p:spPr>
        <p:txBody>
          <a:bodyPr wrap="square" lIns="91440" tIns="45720" rIns="91440" bIns="45720">
            <a:normAutofit/>
          </a:bodyPr>
          <a:lstStyle/>
          <a:p>
            <a:endParaRPr lang="zh-CN" altLang="en-US" dirty="0">
              <a:cs typeface="+mn-ea"/>
              <a:sym typeface="+mn-lt"/>
            </a:endParaRPr>
          </a:p>
        </p:txBody>
      </p:sp>
      <p:sp>
        <p:nvSpPr>
          <p:cNvPr id="7" name="iṧļîďé">
            <a:extLst>
              <a:ext uri="{FF2B5EF4-FFF2-40B4-BE49-F238E27FC236}">
                <a16:creationId xmlns:a16="http://schemas.microsoft.com/office/drawing/2014/main" id="{4C15E081-152E-496C-83E4-74D382B4C67B}"/>
              </a:ext>
            </a:extLst>
          </p:cNvPr>
          <p:cNvSpPr/>
          <p:nvPr/>
        </p:nvSpPr>
        <p:spPr bwMode="auto">
          <a:xfrm>
            <a:off x="1554187" y="5181704"/>
            <a:ext cx="497132" cy="478102"/>
          </a:xfrm>
          <a:custGeom>
            <a:avLst/>
            <a:gdLst>
              <a:gd name="connsiteX0" fmla="*/ 61288 w 609549"/>
              <a:gd name="connsiteY0" fmla="*/ 383285 h 586216"/>
              <a:gd name="connsiteX1" fmla="*/ 71162 w 609549"/>
              <a:gd name="connsiteY1" fmla="*/ 387101 h 586216"/>
              <a:gd name="connsiteX2" fmla="*/ 120018 w 609549"/>
              <a:gd name="connsiteY2" fmla="*/ 435892 h 586216"/>
              <a:gd name="connsiteX3" fmla="*/ 120018 w 609549"/>
              <a:gd name="connsiteY3" fmla="*/ 454200 h 586216"/>
              <a:gd name="connsiteX4" fmla="*/ 56639 w 609549"/>
              <a:gd name="connsiteY4" fmla="*/ 517543 h 586216"/>
              <a:gd name="connsiteX5" fmla="*/ 35592 w 609549"/>
              <a:gd name="connsiteY5" fmla="*/ 513644 h 586216"/>
              <a:gd name="connsiteX6" fmla="*/ 51877 w 609549"/>
              <a:gd name="connsiteY6" fmla="*/ 388099 h 586216"/>
              <a:gd name="connsiteX7" fmla="*/ 61288 w 609549"/>
              <a:gd name="connsiteY7" fmla="*/ 383285 h 586216"/>
              <a:gd name="connsiteX8" fmla="*/ 235245 w 609549"/>
              <a:gd name="connsiteY8" fmla="*/ 302810 h 586216"/>
              <a:gd name="connsiteX9" fmla="*/ 306042 w 609549"/>
              <a:gd name="connsiteY9" fmla="*/ 373466 h 586216"/>
              <a:gd name="connsiteX10" fmla="*/ 258717 w 609549"/>
              <a:gd name="connsiteY10" fmla="*/ 420680 h 586216"/>
              <a:gd name="connsiteX11" fmla="*/ 230246 w 609549"/>
              <a:gd name="connsiteY11" fmla="*/ 550152 h 586216"/>
              <a:gd name="connsiteX12" fmla="*/ 92223 w 609549"/>
              <a:gd name="connsiteY12" fmla="*/ 575305 h 586216"/>
              <a:gd name="connsiteX13" fmla="*/ 88748 w 609549"/>
              <a:gd name="connsiteY13" fmla="*/ 556143 h 586216"/>
              <a:gd name="connsiteX14" fmla="*/ 165115 w 609549"/>
              <a:gd name="connsiteY14" fmla="*/ 479877 h 586216"/>
              <a:gd name="connsiteX15" fmla="*/ 165115 w 609549"/>
              <a:gd name="connsiteY15" fmla="*/ 446308 h 586216"/>
              <a:gd name="connsiteX16" fmla="*/ 88700 w 609549"/>
              <a:gd name="connsiteY16" fmla="*/ 369995 h 586216"/>
              <a:gd name="connsiteX17" fmla="*/ 92128 w 609549"/>
              <a:gd name="connsiteY17" fmla="*/ 350976 h 586216"/>
              <a:gd name="connsiteX18" fmla="*/ 189111 w 609549"/>
              <a:gd name="connsiteY18" fmla="*/ 348884 h 586216"/>
              <a:gd name="connsiteX19" fmla="*/ 257958 w 609549"/>
              <a:gd name="connsiteY19" fmla="*/ 161679 h 586216"/>
              <a:gd name="connsiteX20" fmla="*/ 317251 w 609549"/>
              <a:gd name="connsiteY20" fmla="*/ 220879 h 586216"/>
              <a:gd name="connsiteX21" fmla="*/ 388070 w 609549"/>
              <a:gd name="connsiteY21" fmla="*/ 291586 h 586216"/>
              <a:gd name="connsiteX22" fmla="*/ 604906 w 609549"/>
              <a:gd name="connsiteY22" fmla="*/ 508130 h 586216"/>
              <a:gd name="connsiteX23" fmla="*/ 604906 w 609549"/>
              <a:gd name="connsiteY23" fmla="*/ 530526 h 586216"/>
              <a:gd name="connsiteX24" fmla="*/ 556567 w 609549"/>
              <a:gd name="connsiteY24" fmla="*/ 578789 h 586216"/>
              <a:gd name="connsiteX25" fmla="*/ 545327 w 609549"/>
              <a:gd name="connsiteY25" fmla="*/ 583449 h 586216"/>
              <a:gd name="connsiteX26" fmla="*/ 534135 w 609549"/>
              <a:gd name="connsiteY26" fmla="*/ 578789 h 586216"/>
              <a:gd name="connsiteX27" fmla="*/ 317251 w 609549"/>
              <a:gd name="connsiteY27" fmla="*/ 362293 h 586216"/>
              <a:gd name="connsiteX28" fmla="*/ 246481 w 609549"/>
              <a:gd name="connsiteY28" fmla="*/ 291586 h 586216"/>
              <a:gd name="connsiteX29" fmla="*/ 187140 w 609549"/>
              <a:gd name="connsiteY29" fmla="*/ 232339 h 586216"/>
              <a:gd name="connsiteX30" fmla="*/ 58606 w 609549"/>
              <a:gd name="connsiteY30" fmla="*/ 160814 h 586216"/>
              <a:gd name="connsiteX31" fmla="*/ 126401 w 609549"/>
              <a:gd name="connsiteY31" fmla="*/ 228498 h 586216"/>
              <a:gd name="connsiteX32" fmla="*/ 111975 w 609549"/>
              <a:gd name="connsiteY32" fmla="*/ 242899 h 586216"/>
              <a:gd name="connsiteX33" fmla="*/ 119307 w 609549"/>
              <a:gd name="connsiteY33" fmla="*/ 250219 h 586216"/>
              <a:gd name="connsiteX34" fmla="*/ 119307 w 609549"/>
              <a:gd name="connsiteY34" fmla="*/ 277692 h 586216"/>
              <a:gd name="connsiteX35" fmla="*/ 115641 w 609549"/>
              <a:gd name="connsiteY35" fmla="*/ 281352 h 586216"/>
              <a:gd name="connsiteX36" fmla="*/ 88123 w 609549"/>
              <a:gd name="connsiteY36" fmla="*/ 281352 h 586216"/>
              <a:gd name="connsiteX37" fmla="*/ 5712 w 609549"/>
              <a:gd name="connsiteY37" fmla="*/ 199029 h 586216"/>
              <a:gd name="connsiteX38" fmla="*/ 5712 w 609549"/>
              <a:gd name="connsiteY38" fmla="*/ 171604 h 586216"/>
              <a:gd name="connsiteX39" fmla="*/ 9378 w 609549"/>
              <a:gd name="connsiteY39" fmla="*/ 167944 h 586216"/>
              <a:gd name="connsiteX40" fmla="*/ 36849 w 609549"/>
              <a:gd name="connsiteY40" fmla="*/ 167944 h 586216"/>
              <a:gd name="connsiteX41" fmla="*/ 44180 w 609549"/>
              <a:gd name="connsiteY41" fmla="*/ 175264 h 586216"/>
              <a:gd name="connsiteX42" fmla="*/ 585775 w 609549"/>
              <a:gd name="connsiteY42" fmla="*/ 66370 h 586216"/>
              <a:gd name="connsiteX43" fmla="*/ 595263 w 609549"/>
              <a:gd name="connsiteY43" fmla="*/ 73839 h 586216"/>
              <a:gd name="connsiteX44" fmla="*/ 578978 w 609549"/>
              <a:gd name="connsiteY44" fmla="*/ 199341 h 586216"/>
              <a:gd name="connsiteX45" fmla="*/ 559693 w 609549"/>
              <a:gd name="connsiteY45" fmla="*/ 200387 h 586216"/>
              <a:gd name="connsiteX46" fmla="*/ 510789 w 609549"/>
              <a:gd name="connsiteY46" fmla="*/ 151612 h 586216"/>
              <a:gd name="connsiteX47" fmla="*/ 510789 w 609549"/>
              <a:gd name="connsiteY47" fmla="*/ 133262 h 586216"/>
              <a:gd name="connsiteX48" fmla="*/ 574216 w 609549"/>
              <a:gd name="connsiteY48" fmla="*/ 69988 h 586216"/>
              <a:gd name="connsiteX49" fmla="*/ 585775 w 609549"/>
              <a:gd name="connsiteY49" fmla="*/ 66370 h 586216"/>
              <a:gd name="connsiteX50" fmla="*/ 158702 w 609549"/>
              <a:gd name="connsiteY50" fmla="*/ 26758 h 586216"/>
              <a:gd name="connsiteX51" fmla="*/ 172463 w 609549"/>
              <a:gd name="connsiteY51" fmla="*/ 32464 h 586216"/>
              <a:gd name="connsiteX52" fmla="*/ 179701 w 609549"/>
              <a:gd name="connsiteY52" fmla="*/ 39691 h 586216"/>
              <a:gd name="connsiteX53" fmla="*/ 246935 w 609549"/>
              <a:gd name="connsiteY53" fmla="*/ 106831 h 586216"/>
              <a:gd name="connsiteX54" fmla="*/ 254886 w 609549"/>
              <a:gd name="connsiteY54" fmla="*/ 114819 h 586216"/>
              <a:gd name="connsiteX55" fmla="*/ 257600 w 609549"/>
              <a:gd name="connsiteY55" fmla="*/ 138879 h 586216"/>
              <a:gd name="connsiteX56" fmla="*/ 254886 w 609549"/>
              <a:gd name="connsiteY56" fmla="*/ 142255 h 586216"/>
              <a:gd name="connsiteX57" fmla="*/ 252315 w 609549"/>
              <a:gd name="connsiteY57" fmla="*/ 144823 h 586216"/>
              <a:gd name="connsiteX58" fmla="*/ 246696 w 609549"/>
              <a:gd name="connsiteY58" fmla="*/ 150434 h 586216"/>
              <a:gd name="connsiteX59" fmla="*/ 175892 w 609549"/>
              <a:gd name="connsiteY59" fmla="*/ 221140 h 586216"/>
              <a:gd name="connsiteX60" fmla="*/ 172463 w 609549"/>
              <a:gd name="connsiteY60" fmla="*/ 224611 h 586216"/>
              <a:gd name="connsiteX61" fmla="*/ 170130 w 609549"/>
              <a:gd name="connsiteY61" fmla="*/ 226560 h 586216"/>
              <a:gd name="connsiteX62" fmla="*/ 162274 w 609549"/>
              <a:gd name="connsiteY62" fmla="*/ 229936 h 586216"/>
              <a:gd name="connsiteX63" fmla="*/ 158702 w 609549"/>
              <a:gd name="connsiteY63" fmla="*/ 230269 h 586216"/>
              <a:gd name="connsiteX64" fmla="*/ 144942 w 609549"/>
              <a:gd name="connsiteY64" fmla="*/ 224611 h 586216"/>
              <a:gd name="connsiteX65" fmla="*/ 137609 w 609549"/>
              <a:gd name="connsiteY65" fmla="*/ 217288 h 586216"/>
              <a:gd name="connsiteX66" fmla="*/ 69804 w 609549"/>
              <a:gd name="connsiteY66" fmla="*/ 149578 h 586216"/>
              <a:gd name="connsiteX67" fmla="*/ 62519 w 609549"/>
              <a:gd name="connsiteY67" fmla="*/ 142255 h 586216"/>
              <a:gd name="connsiteX68" fmla="*/ 62519 w 609549"/>
              <a:gd name="connsiteY68" fmla="*/ 114819 h 586216"/>
              <a:gd name="connsiteX69" fmla="*/ 144942 w 609549"/>
              <a:gd name="connsiteY69" fmla="*/ 32464 h 586216"/>
              <a:gd name="connsiteX70" fmla="*/ 158702 w 609549"/>
              <a:gd name="connsiteY70" fmla="*/ 26758 h 586216"/>
              <a:gd name="connsiteX71" fmla="*/ 254809 w 609549"/>
              <a:gd name="connsiteY71" fmla="*/ 6542 h 586216"/>
              <a:gd name="connsiteX72" fmla="*/ 321015 w 609549"/>
              <a:gd name="connsiteY72" fmla="*/ 29913 h 586216"/>
              <a:gd name="connsiteX73" fmla="*/ 260017 w 609549"/>
              <a:gd name="connsiteY73" fmla="*/ 97465 h 586216"/>
              <a:gd name="connsiteX74" fmla="*/ 193067 w 609549"/>
              <a:gd name="connsiteY74" fmla="*/ 30626 h 586216"/>
              <a:gd name="connsiteX75" fmla="*/ 254809 w 609549"/>
              <a:gd name="connsiteY75" fmla="*/ 6542 h 586216"/>
              <a:gd name="connsiteX76" fmla="*/ 503105 w 609549"/>
              <a:gd name="connsiteY76" fmla="*/ 953 h 586216"/>
              <a:gd name="connsiteX77" fmla="*/ 538560 w 609549"/>
              <a:gd name="connsiteY77" fmla="*/ 10911 h 586216"/>
              <a:gd name="connsiteX78" fmla="*/ 542083 w 609549"/>
              <a:gd name="connsiteY78" fmla="*/ 30073 h 586216"/>
              <a:gd name="connsiteX79" fmla="*/ 465709 w 609549"/>
              <a:gd name="connsiteY79" fmla="*/ 106341 h 586216"/>
              <a:gd name="connsiteX80" fmla="*/ 465709 w 609549"/>
              <a:gd name="connsiteY80" fmla="*/ 139911 h 586216"/>
              <a:gd name="connsiteX81" fmla="*/ 542131 w 609549"/>
              <a:gd name="connsiteY81" fmla="*/ 216227 h 586216"/>
              <a:gd name="connsiteX82" fmla="*/ 538655 w 609549"/>
              <a:gd name="connsiteY82" fmla="*/ 235246 h 586216"/>
              <a:gd name="connsiteX83" fmla="*/ 442187 w 609549"/>
              <a:gd name="connsiteY83" fmla="*/ 237528 h 586216"/>
              <a:gd name="connsiteX84" fmla="*/ 399238 w 609549"/>
              <a:gd name="connsiteY84" fmla="*/ 280370 h 586216"/>
              <a:gd name="connsiteX85" fmla="*/ 328482 w 609549"/>
              <a:gd name="connsiteY85" fmla="*/ 209712 h 586216"/>
              <a:gd name="connsiteX86" fmla="*/ 372240 w 609549"/>
              <a:gd name="connsiteY86" fmla="*/ 166015 h 586216"/>
              <a:gd name="connsiteX87" fmla="*/ 400571 w 609549"/>
              <a:gd name="connsiteY87" fmla="*/ 36064 h 586216"/>
              <a:gd name="connsiteX88" fmla="*/ 503105 w 609549"/>
              <a:gd name="connsiteY88" fmla="*/ 953 h 58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09549" h="586216">
                <a:moveTo>
                  <a:pt x="61288" y="383285"/>
                </a:moveTo>
                <a:cubicBezTo>
                  <a:pt x="64829" y="383106"/>
                  <a:pt x="68448" y="384367"/>
                  <a:pt x="71162" y="387101"/>
                </a:cubicBezTo>
                <a:lnTo>
                  <a:pt x="120018" y="435892"/>
                </a:lnTo>
                <a:cubicBezTo>
                  <a:pt x="125113" y="440933"/>
                  <a:pt x="125113" y="449160"/>
                  <a:pt x="120018" y="454200"/>
                </a:cubicBezTo>
                <a:lnTo>
                  <a:pt x="56639" y="517543"/>
                </a:lnTo>
                <a:cubicBezTo>
                  <a:pt x="50211" y="523963"/>
                  <a:pt x="39211" y="522013"/>
                  <a:pt x="35592" y="513644"/>
                </a:cubicBezTo>
                <a:cubicBezTo>
                  <a:pt x="17783" y="472794"/>
                  <a:pt x="23211" y="424288"/>
                  <a:pt x="51877" y="388099"/>
                </a:cubicBezTo>
                <a:cubicBezTo>
                  <a:pt x="54282" y="385079"/>
                  <a:pt x="57746" y="383463"/>
                  <a:pt x="61288" y="383285"/>
                </a:cubicBezTo>
                <a:close/>
                <a:moveTo>
                  <a:pt x="235245" y="302810"/>
                </a:moveTo>
                <a:lnTo>
                  <a:pt x="306042" y="373466"/>
                </a:lnTo>
                <a:lnTo>
                  <a:pt x="258717" y="420680"/>
                </a:lnTo>
                <a:cubicBezTo>
                  <a:pt x="274667" y="464329"/>
                  <a:pt x="265192" y="515300"/>
                  <a:pt x="230246" y="550152"/>
                </a:cubicBezTo>
                <a:cubicBezTo>
                  <a:pt x="192919" y="587430"/>
                  <a:pt x="137644" y="595798"/>
                  <a:pt x="92223" y="575305"/>
                </a:cubicBezTo>
                <a:cubicBezTo>
                  <a:pt x="84701" y="571882"/>
                  <a:pt x="82892" y="561992"/>
                  <a:pt x="88748" y="556143"/>
                </a:cubicBezTo>
                <a:lnTo>
                  <a:pt x="165115" y="479877"/>
                </a:lnTo>
                <a:cubicBezTo>
                  <a:pt x="174399" y="470605"/>
                  <a:pt x="174399" y="455580"/>
                  <a:pt x="165115" y="446308"/>
                </a:cubicBezTo>
                <a:lnTo>
                  <a:pt x="88700" y="369995"/>
                </a:lnTo>
                <a:cubicBezTo>
                  <a:pt x="82844" y="364194"/>
                  <a:pt x="84653" y="354399"/>
                  <a:pt x="92128" y="350976"/>
                </a:cubicBezTo>
                <a:cubicBezTo>
                  <a:pt x="122789" y="337092"/>
                  <a:pt x="157973" y="336379"/>
                  <a:pt x="189111" y="348884"/>
                </a:cubicBezTo>
                <a:close/>
                <a:moveTo>
                  <a:pt x="257958" y="161679"/>
                </a:moveTo>
                <a:lnTo>
                  <a:pt x="317251" y="220879"/>
                </a:lnTo>
                <a:lnTo>
                  <a:pt x="388070" y="291586"/>
                </a:lnTo>
                <a:lnTo>
                  <a:pt x="604906" y="508130"/>
                </a:lnTo>
                <a:cubicBezTo>
                  <a:pt x="611097" y="514311"/>
                  <a:pt x="611097" y="524344"/>
                  <a:pt x="604906" y="530526"/>
                </a:cubicBezTo>
                <a:lnTo>
                  <a:pt x="556567" y="578789"/>
                </a:lnTo>
                <a:cubicBezTo>
                  <a:pt x="553471" y="581880"/>
                  <a:pt x="549423" y="583449"/>
                  <a:pt x="545327" y="583449"/>
                </a:cubicBezTo>
                <a:cubicBezTo>
                  <a:pt x="541279" y="583449"/>
                  <a:pt x="537231" y="581880"/>
                  <a:pt x="534135" y="578789"/>
                </a:cubicBezTo>
                <a:lnTo>
                  <a:pt x="317251" y="362293"/>
                </a:lnTo>
                <a:lnTo>
                  <a:pt x="246481" y="291586"/>
                </a:lnTo>
                <a:lnTo>
                  <a:pt x="187140" y="232339"/>
                </a:lnTo>
                <a:close/>
                <a:moveTo>
                  <a:pt x="58606" y="160814"/>
                </a:moveTo>
                <a:lnTo>
                  <a:pt x="126401" y="228498"/>
                </a:lnTo>
                <a:lnTo>
                  <a:pt x="111975" y="242899"/>
                </a:lnTo>
                <a:lnTo>
                  <a:pt x="119307" y="250219"/>
                </a:lnTo>
                <a:cubicBezTo>
                  <a:pt x="126877" y="257824"/>
                  <a:pt x="126877" y="270087"/>
                  <a:pt x="119307" y="277692"/>
                </a:cubicBezTo>
                <a:lnTo>
                  <a:pt x="115641" y="281352"/>
                </a:lnTo>
                <a:cubicBezTo>
                  <a:pt x="108024" y="288909"/>
                  <a:pt x="95741" y="288909"/>
                  <a:pt x="88123" y="281352"/>
                </a:cubicBezTo>
                <a:lnTo>
                  <a:pt x="5712" y="199029"/>
                </a:lnTo>
                <a:cubicBezTo>
                  <a:pt x="-1905" y="191424"/>
                  <a:pt x="-1905" y="179161"/>
                  <a:pt x="5712" y="171604"/>
                </a:cubicBezTo>
                <a:lnTo>
                  <a:pt x="9378" y="167944"/>
                </a:lnTo>
                <a:cubicBezTo>
                  <a:pt x="16948" y="160339"/>
                  <a:pt x="29231" y="160339"/>
                  <a:pt x="36849" y="167944"/>
                </a:cubicBezTo>
                <a:lnTo>
                  <a:pt x="44180" y="175264"/>
                </a:lnTo>
                <a:close/>
                <a:moveTo>
                  <a:pt x="585775" y="66370"/>
                </a:moveTo>
                <a:cubicBezTo>
                  <a:pt x="589775" y="67101"/>
                  <a:pt x="593430" y="69680"/>
                  <a:pt x="595263" y="73839"/>
                </a:cubicBezTo>
                <a:cubicBezTo>
                  <a:pt x="613072" y="114675"/>
                  <a:pt x="607644" y="163212"/>
                  <a:pt x="578978" y="199341"/>
                </a:cubicBezTo>
                <a:cubicBezTo>
                  <a:pt x="574168" y="205379"/>
                  <a:pt x="565121" y="205854"/>
                  <a:pt x="559693" y="200387"/>
                </a:cubicBezTo>
                <a:lnTo>
                  <a:pt x="510789" y="151612"/>
                </a:lnTo>
                <a:cubicBezTo>
                  <a:pt x="505742" y="146526"/>
                  <a:pt x="505742" y="138349"/>
                  <a:pt x="510789" y="133262"/>
                </a:cubicBezTo>
                <a:lnTo>
                  <a:pt x="574216" y="69988"/>
                </a:lnTo>
                <a:cubicBezTo>
                  <a:pt x="577430" y="66756"/>
                  <a:pt x="581775" y="65639"/>
                  <a:pt x="585775" y="66370"/>
                </a:cubicBezTo>
                <a:close/>
                <a:moveTo>
                  <a:pt x="158702" y="26758"/>
                </a:moveTo>
                <a:cubicBezTo>
                  <a:pt x="163655" y="26758"/>
                  <a:pt x="168654" y="28660"/>
                  <a:pt x="172463" y="32464"/>
                </a:cubicBezTo>
                <a:lnTo>
                  <a:pt x="179701" y="39691"/>
                </a:lnTo>
                <a:lnTo>
                  <a:pt x="246935" y="106831"/>
                </a:lnTo>
                <a:lnTo>
                  <a:pt x="254886" y="114819"/>
                </a:lnTo>
                <a:cubicBezTo>
                  <a:pt x="261457" y="121334"/>
                  <a:pt x="262362" y="131414"/>
                  <a:pt x="257600" y="138879"/>
                </a:cubicBezTo>
                <a:cubicBezTo>
                  <a:pt x="256839" y="140068"/>
                  <a:pt x="255934" y="141209"/>
                  <a:pt x="254886" y="142255"/>
                </a:cubicBezTo>
                <a:lnTo>
                  <a:pt x="252315" y="144823"/>
                </a:lnTo>
                <a:lnTo>
                  <a:pt x="246696" y="150434"/>
                </a:lnTo>
                <a:lnTo>
                  <a:pt x="175892" y="221140"/>
                </a:lnTo>
                <a:lnTo>
                  <a:pt x="172463" y="224611"/>
                </a:lnTo>
                <a:cubicBezTo>
                  <a:pt x="171702" y="225324"/>
                  <a:pt x="170940" y="225990"/>
                  <a:pt x="170130" y="226560"/>
                </a:cubicBezTo>
                <a:cubicBezTo>
                  <a:pt x="167749" y="228319"/>
                  <a:pt x="165083" y="229413"/>
                  <a:pt x="162274" y="229936"/>
                </a:cubicBezTo>
                <a:cubicBezTo>
                  <a:pt x="161083" y="230174"/>
                  <a:pt x="159893" y="230269"/>
                  <a:pt x="158702" y="230269"/>
                </a:cubicBezTo>
                <a:cubicBezTo>
                  <a:pt x="153703" y="230269"/>
                  <a:pt x="148751" y="228367"/>
                  <a:pt x="144942" y="224611"/>
                </a:cubicBezTo>
                <a:lnTo>
                  <a:pt x="137609" y="217288"/>
                </a:lnTo>
                <a:lnTo>
                  <a:pt x="69804" y="149578"/>
                </a:lnTo>
                <a:lnTo>
                  <a:pt x="62519" y="142255"/>
                </a:lnTo>
                <a:cubicBezTo>
                  <a:pt x="54900" y="134647"/>
                  <a:pt x="54900" y="122380"/>
                  <a:pt x="62519" y="114819"/>
                </a:cubicBezTo>
                <a:lnTo>
                  <a:pt x="144942" y="32464"/>
                </a:lnTo>
                <a:cubicBezTo>
                  <a:pt x="148751" y="28660"/>
                  <a:pt x="153750" y="26758"/>
                  <a:pt x="158702" y="26758"/>
                </a:cubicBezTo>
                <a:close/>
                <a:moveTo>
                  <a:pt x="254809" y="6542"/>
                </a:moveTo>
                <a:cubicBezTo>
                  <a:pt x="277279" y="4029"/>
                  <a:pt x="300492" y="9424"/>
                  <a:pt x="321015" y="29913"/>
                </a:cubicBezTo>
                <a:cubicBezTo>
                  <a:pt x="380347" y="89193"/>
                  <a:pt x="337205" y="46124"/>
                  <a:pt x="260017" y="97465"/>
                </a:cubicBezTo>
                <a:lnTo>
                  <a:pt x="193067" y="30626"/>
                </a:lnTo>
                <a:cubicBezTo>
                  <a:pt x="210614" y="19479"/>
                  <a:pt x="232340" y="9056"/>
                  <a:pt x="254809" y="6542"/>
                </a:cubicBezTo>
                <a:close/>
                <a:moveTo>
                  <a:pt x="503105" y="953"/>
                </a:moveTo>
                <a:cubicBezTo>
                  <a:pt x="515252" y="2468"/>
                  <a:pt x="527216" y="5788"/>
                  <a:pt x="538560" y="10911"/>
                </a:cubicBezTo>
                <a:cubicBezTo>
                  <a:pt x="546131" y="14334"/>
                  <a:pt x="547940" y="24224"/>
                  <a:pt x="542083" y="30073"/>
                </a:cubicBezTo>
                <a:lnTo>
                  <a:pt x="465709" y="106341"/>
                </a:lnTo>
                <a:cubicBezTo>
                  <a:pt x="456424" y="115613"/>
                  <a:pt x="456424" y="130639"/>
                  <a:pt x="465709" y="139911"/>
                </a:cubicBezTo>
                <a:lnTo>
                  <a:pt x="542131" y="216227"/>
                </a:lnTo>
                <a:cubicBezTo>
                  <a:pt x="547940" y="222028"/>
                  <a:pt x="546178" y="231823"/>
                  <a:pt x="538655" y="235246"/>
                </a:cubicBezTo>
                <a:cubicBezTo>
                  <a:pt x="508181" y="249035"/>
                  <a:pt x="473184" y="249844"/>
                  <a:pt x="442187" y="237528"/>
                </a:cubicBezTo>
                <a:lnTo>
                  <a:pt x="399238" y="280370"/>
                </a:lnTo>
                <a:lnTo>
                  <a:pt x="328482" y="209712"/>
                </a:lnTo>
                <a:lnTo>
                  <a:pt x="372240" y="166015"/>
                </a:lnTo>
                <a:cubicBezTo>
                  <a:pt x="356051" y="122270"/>
                  <a:pt x="365527" y="71060"/>
                  <a:pt x="400571" y="36064"/>
                </a:cubicBezTo>
                <a:cubicBezTo>
                  <a:pt x="428569" y="8106"/>
                  <a:pt x="466664" y="-3592"/>
                  <a:pt x="503105" y="953"/>
                </a:cubicBezTo>
                <a:close/>
              </a:path>
            </a:pathLst>
          </a:custGeom>
          <a:solidFill>
            <a:srgbClr val="437F7F"/>
          </a:solidFill>
          <a:ln>
            <a:noFill/>
          </a:ln>
        </p:spPr>
        <p:txBody>
          <a:bodyPr/>
          <a:lstStyle/>
          <a:p>
            <a:endParaRPr lang="zh-CN" altLang="en-US" dirty="0">
              <a:cs typeface="+mn-ea"/>
              <a:sym typeface="+mn-lt"/>
            </a:endParaRPr>
          </a:p>
        </p:txBody>
      </p:sp>
      <p:grpSp>
        <p:nvGrpSpPr>
          <p:cNvPr id="8" name="iS1íḑe">
            <a:extLst>
              <a:ext uri="{FF2B5EF4-FFF2-40B4-BE49-F238E27FC236}">
                <a16:creationId xmlns:a16="http://schemas.microsoft.com/office/drawing/2014/main" id="{165AB61E-D741-4E30-817A-E6A747FA3ABC}"/>
              </a:ext>
            </a:extLst>
          </p:cNvPr>
          <p:cNvGrpSpPr/>
          <p:nvPr/>
        </p:nvGrpSpPr>
        <p:grpSpPr>
          <a:xfrm>
            <a:off x="2351359" y="1858335"/>
            <a:ext cx="4946968" cy="1056347"/>
            <a:chOff x="1577477" y="1221513"/>
            <a:chExt cx="4035424" cy="1056347"/>
          </a:xfrm>
        </p:grpSpPr>
        <p:sp>
          <p:nvSpPr>
            <p:cNvPr id="17" name="íśḻîḑè">
              <a:extLst>
                <a:ext uri="{FF2B5EF4-FFF2-40B4-BE49-F238E27FC236}">
                  <a16:creationId xmlns:a16="http://schemas.microsoft.com/office/drawing/2014/main" id="{A70B6A9C-E454-42A3-99EF-A99D0DADEFDC}"/>
                </a:ext>
              </a:extLst>
            </p:cNvPr>
            <p:cNvSpPr/>
            <p:nvPr/>
          </p:nvSpPr>
          <p:spPr bwMode="auto">
            <a:xfrm>
              <a:off x="1577477" y="1634394"/>
              <a:ext cx="4035424" cy="643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CN" altLang="en-US" dirty="0"/>
                <a:t>建模、制造完成，组装成千机伞</a:t>
              </a:r>
              <a:endParaRPr lang="en-US" altLang="zh-CN" dirty="0">
                <a:cs typeface="+mn-ea"/>
                <a:sym typeface="+mn-lt"/>
              </a:endParaRPr>
            </a:p>
          </p:txBody>
        </p:sp>
        <p:sp>
          <p:nvSpPr>
            <p:cNvPr id="18" name="îšľíḓé">
              <a:extLst>
                <a:ext uri="{FF2B5EF4-FFF2-40B4-BE49-F238E27FC236}">
                  <a16:creationId xmlns:a16="http://schemas.microsoft.com/office/drawing/2014/main" id="{F261DDCC-7A12-4753-A96D-A66BF6D90F72}"/>
                </a:ext>
              </a:extLst>
            </p:cNvPr>
            <p:cNvSpPr txBox="1"/>
            <p:nvPr/>
          </p:nvSpPr>
          <p:spPr bwMode="auto">
            <a:xfrm>
              <a:off x="1577477" y="1221513"/>
              <a:ext cx="4035424"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en-US" altLang="zh-CN" dirty="0">
                  <a:cs typeface="+mn-ea"/>
                  <a:sym typeface="+mn-lt"/>
                </a:rPr>
                <a:t>60</a:t>
              </a:r>
              <a:r>
                <a:rPr lang="zh-CN" altLang="en-US" dirty="0">
                  <a:cs typeface="+mn-ea"/>
                  <a:sym typeface="+mn-lt"/>
                </a:rPr>
                <a:t>分</a:t>
              </a:r>
              <a:endParaRPr lang="en-US" altLang="zh-CN" dirty="0">
                <a:cs typeface="+mn-ea"/>
                <a:sym typeface="+mn-lt"/>
              </a:endParaRPr>
            </a:p>
          </p:txBody>
        </p:sp>
      </p:grpSp>
      <p:grpSp>
        <p:nvGrpSpPr>
          <p:cNvPr id="9" name="isḻiḋè">
            <a:extLst>
              <a:ext uri="{FF2B5EF4-FFF2-40B4-BE49-F238E27FC236}">
                <a16:creationId xmlns:a16="http://schemas.microsoft.com/office/drawing/2014/main" id="{02BE77F2-616E-4D58-9B34-CD181C4F368C}"/>
              </a:ext>
            </a:extLst>
          </p:cNvPr>
          <p:cNvGrpSpPr/>
          <p:nvPr/>
        </p:nvGrpSpPr>
        <p:grpSpPr>
          <a:xfrm>
            <a:off x="2351359" y="3375788"/>
            <a:ext cx="4946968" cy="1056347"/>
            <a:chOff x="1577477" y="2859469"/>
            <a:chExt cx="4035424" cy="1056347"/>
          </a:xfrm>
        </p:grpSpPr>
        <p:sp>
          <p:nvSpPr>
            <p:cNvPr id="15" name="ïŝḷíḋe">
              <a:extLst>
                <a:ext uri="{FF2B5EF4-FFF2-40B4-BE49-F238E27FC236}">
                  <a16:creationId xmlns:a16="http://schemas.microsoft.com/office/drawing/2014/main" id="{994F9FB6-1752-496E-B5A4-656F7EFB958D}"/>
                </a:ext>
              </a:extLst>
            </p:cNvPr>
            <p:cNvSpPr/>
            <p:nvPr/>
          </p:nvSpPr>
          <p:spPr bwMode="auto">
            <a:xfrm>
              <a:off x="1577477" y="3272350"/>
              <a:ext cx="4035424" cy="643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925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CN" altLang="en-US" dirty="0"/>
                <a:t>在组装完成的基础上，千机伞可以正常使用</a:t>
              </a:r>
              <a:br>
                <a:rPr lang="zh-CN" altLang="en-US" sz="1100" dirty="0"/>
              </a:br>
              <a:endParaRPr lang="zh-CN" altLang="en-US" sz="1100" dirty="0">
                <a:cs typeface="+mn-ea"/>
                <a:sym typeface="+mn-lt"/>
              </a:endParaRPr>
            </a:p>
          </p:txBody>
        </p:sp>
        <p:sp>
          <p:nvSpPr>
            <p:cNvPr id="16" name="ïşḻiḓê">
              <a:extLst>
                <a:ext uri="{FF2B5EF4-FFF2-40B4-BE49-F238E27FC236}">
                  <a16:creationId xmlns:a16="http://schemas.microsoft.com/office/drawing/2014/main" id="{138C9BF3-E4D9-493B-AF68-5FDA23015541}"/>
                </a:ext>
              </a:extLst>
            </p:cNvPr>
            <p:cNvSpPr txBox="1"/>
            <p:nvPr/>
          </p:nvSpPr>
          <p:spPr bwMode="auto">
            <a:xfrm>
              <a:off x="1577477" y="2859469"/>
              <a:ext cx="4035424"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en-US" altLang="zh-CN" dirty="0">
                  <a:cs typeface="+mn-ea"/>
                  <a:sym typeface="+mn-lt"/>
                </a:rPr>
                <a:t>80</a:t>
              </a:r>
              <a:r>
                <a:rPr lang="zh-CN" altLang="en-US" dirty="0">
                  <a:cs typeface="+mn-ea"/>
                  <a:sym typeface="+mn-lt"/>
                </a:rPr>
                <a:t>分</a:t>
              </a:r>
              <a:endParaRPr lang="en-US" altLang="zh-CN" dirty="0">
                <a:cs typeface="+mn-ea"/>
                <a:sym typeface="+mn-lt"/>
              </a:endParaRPr>
            </a:p>
          </p:txBody>
        </p:sp>
      </p:grpSp>
      <p:grpSp>
        <p:nvGrpSpPr>
          <p:cNvPr id="10" name="íŝļíḑè">
            <a:extLst>
              <a:ext uri="{FF2B5EF4-FFF2-40B4-BE49-F238E27FC236}">
                <a16:creationId xmlns:a16="http://schemas.microsoft.com/office/drawing/2014/main" id="{4CB66015-57B5-4177-A0B1-A20264D174F5}"/>
              </a:ext>
            </a:extLst>
          </p:cNvPr>
          <p:cNvGrpSpPr/>
          <p:nvPr/>
        </p:nvGrpSpPr>
        <p:grpSpPr>
          <a:xfrm>
            <a:off x="2351359" y="4893240"/>
            <a:ext cx="4946968" cy="1056347"/>
            <a:chOff x="1577477" y="2859469"/>
            <a:chExt cx="4035424" cy="1056347"/>
          </a:xfrm>
        </p:grpSpPr>
        <p:sp>
          <p:nvSpPr>
            <p:cNvPr id="13" name="íṥľîḓê">
              <a:extLst>
                <a:ext uri="{FF2B5EF4-FFF2-40B4-BE49-F238E27FC236}">
                  <a16:creationId xmlns:a16="http://schemas.microsoft.com/office/drawing/2014/main" id="{43D1CF3A-53DA-4618-B1BC-906EB392FBEE}"/>
                </a:ext>
              </a:extLst>
            </p:cNvPr>
            <p:cNvSpPr/>
            <p:nvPr/>
          </p:nvSpPr>
          <p:spPr bwMode="auto">
            <a:xfrm>
              <a:off x="1577477" y="3272350"/>
              <a:ext cx="4035424" cy="643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92500"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CN" altLang="en-US" sz="1700" dirty="0"/>
                <a:t>做出可多形态转换的千机伞，形态应有四个及以上</a:t>
              </a:r>
              <a:br>
                <a:rPr lang="zh-CN" altLang="en-US" sz="1100" dirty="0"/>
              </a:br>
              <a:endParaRPr lang="en-US" altLang="zh-CN" sz="1100" dirty="0">
                <a:cs typeface="+mn-ea"/>
                <a:sym typeface="+mn-lt"/>
              </a:endParaRPr>
            </a:p>
          </p:txBody>
        </p:sp>
        <p:sp>
          <p:nvSpPr>
            <p:cNvPr id="14" name="ïṧľïḓé">
              <a:extLst>
                <a:ext uri="{FF2B5EF4-FFF2-40B4-BE49-F238E27FC236}">
                  <a16:creationId xmlns:a16="http://schemas.microsoft.com/office/drawing/2014/main" id="{A34974BB-8B6D-46D3-993F-36C359440FBE}"/>
                </a:ext>
              </a:extLst>
            </p:cNvPr>
            <p:cNvSpPr txBox="1"/>
            <p:nvPr/>
          </p:nvSpPr>
          <p:spPr bwMode="auto">
            <a:xfrm>
              <a:off x="1577477" y="2859469"/>
              <a:ext cx="4035424"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en-US" altLang="zh-CN" dirty="0">
                  <a:cs typeface="+mn-ea"/>
                  <a:sym typeface="+mn-lt"/>
                </a:rPr>
                <a:t>100</a:t>
              </a:r>
              <a:r>
                <a:rPr lang="zh-CN" altLang="en-US" dirty="0">
                  <a:cs typeface="+mn-ea"/>
                  <a:sym typeface="+mn-lt"/>
                </a:rPr>
                <a:t>分</a:t>
              </a:r>
              <a:endParaRPr lang="en-US" altLang="zh-CN" dirty="0">
                <a:cs typeface="+mn-ea"/>
                <a:sym typeface="+mn-lt"/>
              </a:endParaRPr>
            </a:p>
          </p:txBody>
        </p:sp>
      </p:grpSp>
      <p:cxnSp>
        <p:nvCxnSpPr>
          <p:cNvPr id="11" name="直接连接符 10">
            <a:extLst>
              <a:ext uri="{FF2B5EF4-FFF2-40B4-BE49-F238E27FC236}">
                <a16:creationId xmlns:a16="http://schemas.microsoft.com/office/drawing/2014/main" id="{64AF6CE2-AB73-4A77-93B7-F5DF25175591}"/>
              </a:ext>
            </a:extLst>
          </p:cNvPr>
          <p:cNvCxnSpPr>
            <a:cxnSpLocks/>
          </p:cNvCxnSpPr>
          <p:nvPr/>
        </p:nvCxnSpPr>
        <p:spPr>
          <a:xfrm>
            <a:off x="2429616" y="3145235"/>
            <a:ext cx="4868711"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C20497B1-88C5-4886-8A04-CC1D01C8EEBD}"/>
              </a:ext>
            </a:extLst>
          </p:cNvPr>
          <p:cNvCxnSpPr>
            <a:cxnSpLocks/>
          </p:cNvCxnSpPr>
          <p:nvPr/>
        </p:nvCxnSpPr>
        <p:spPr>
          <a:xfrm>
            <a:off x="2429616" y="4662688"/>
            <a:ext cx="4868711"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id="{DA6B7A33-BEDF-4A58-A14B-AB5999F4441C}"/>
              </a:ext>
            </a:extLst>
          </p:cNvPr>
          <p:cNvSpPr/>
          <p:nvPr/>
        </p:nvSpPr>
        <p:spPr>
          <a:xfrm>
            <a:off x="543951" y="391551"/>
            <a:ext cx="446650" cy="446650"/>
          </a:xfrm>
          <a:prstGeom prst="ellipse">
            <a:avLst/>
          </a:prstGeom>
          <a:solidFill>
            <a:srgbClr val="43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9" name="文本框 28">
            <a:extLst>
              <a:ext uri="{FF2B5EF4-FFF2-40B4-BE49-F238E27FC236}">
                <a16:creationId xmlns:a16="http://schemas.microsoft.com/office/drawing/2014/main" id="{41922535-D9A1-4A1A-9190-D27FF9CA05BF}"/>
              </a:ext>
            </a:extLst>
          </p:cNvPr>
          <p:cNvSpPr txBox="1"/>
          <p:nvPr/>
        </p:nvSpPr>
        <p:spPr>
          <a:xfrm>
            <a:off x="1234440" y="322488"/>
            <a:ext cx="3586942" cy="584775"/>
          </a:xfrm>
          <a:prstGeom prst="rect">
            <a:avLst/>
          </a:prstGeom>
          <a:noFill/>
        </p:spPr>
        <p:txBody>
          <a:bodyPr wrap="square" rtlCol="0">
            <a:spAutoFit/>
          </a:bodyPr>
          <a:lstStyle/>
          <a:p>
            <a:r>
              <a:rPr lang="zh-CN" altLang="en-US" sz="3200" dirty="0">
                <a:cs typeface="+mn-ea"/>
                <a:sym typeface="+mn-lt"/>
              </a:rPr>
              <a:t>评分细则</a:t>
            </a:r>
          </a:p>
        </p:txBody>
      </p:sp>
    </p:spTree>
    <p:extLst>
      <p:ext uri="{BB962C8B-B14F-4D97-AF65-F5344CB8AC3E}">
        <p14:creationId xmlns:p14="http://schemas.microsoft.com/office/powerpoint/2010/main" val="419152389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4="http://schemas.microsoft.com/office/drawing/2010/main" xmlns:a16="http://schemas.microsoft.com/office/drawing/2014/main"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77B7DEBF-ECAF-4991-B782-0C22A807AF11}"/>
              </a:ext>
            </a:extLst>
          </p:cNvPr>
          <p:cNvSpPr/>
          <p:nvPr/>
        </p:nvSpPr>
        <p:spPr>
          <a:xfrm>
            <a:off x="4375230" y="0"/>
            <a:ext cx="3541854" cy="6858000"/>
          </a:xfrm>
          <a:prstGeom prst="rect">
            <a:avLst/>
          </a:prstGeom>
          <a:solidFill>
            <a:srgbClr val="437F7F"/>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defTabSz="914377"/>
            <a:endParaRPr lang="zh-CN" altLang="en-US" sz="1400" b="1">
              <a:cs typeface="+mn-ea"/>
              <a:sym typeface="+mn-lt"/>
            </a:endParaRPr>
          </a:p>
        </p:txBody>
      </p:sp>
      <p:sp>
        <p:nvSpPr>
          <p:cNvPr id="7" name="矩形 6">
            <a:extLst>
              <a:ext uri="{FF2B5EF4-FFF2-40B4-BE49-F238E27FC236}">
                <a16:creationId xmlns:a16="http://schemas.microsoft.com/office/drawing/2014/main" id="{E9FBF41F-32DF-472F-9A1A-080443389615}"/>
              </a:ext>
            </a:extLst>
          </p:cNvPr>
          <p:cNvSpPr/>
          <p:nvPr/>
        </p:nvSpPr>
        <p:spPr>
          <a:xfrm>
            <a:off x="1360970" y="1418030"/>
            <a:ext cx="10189580" cy="4114800"/>
          </a:xfrm>
          <a:prstGeom prst="rect">
            <a:avLst/>
          </a:prstGeom>
          <a:solidFill>
            <a:schemeClr val="bg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5" name="组合 4">
            <a:extLst>
              <a:ext uri="{FF2B5EF4-FFF2-40B4-BE49-F238E27FC236}">
                <a16:creationId xmlns:a16="http://schemas.microsoft.com/office/drawing/2014/main" id="{7751538E-0C30-4E2B-8888-2CD8705B619A}"/>
              </a:ext>
            </a:extLst>
          </p:cNvPr>
          <p:cNvGrpSpPr/>
          <p:nvPr/>
        </p:nvGrpSpPr>
        <p:grpSpPr>
          <a:xfrm rot="5400000">
            <a:off x="131340" y="3232743"/>
            <a:ext cx="960698" cy="219918"/>
            <a:chOff x="2471004" y="5952282"/>
            <a:chExt cx="960698" cy="219918"/>
          </a:xfrm>
        </p:grpSpPr>
        <p:sp>
          <p:nvSpPr>
            <p:cNvPr id="8" name="椭圆 7">
              <a:extLst>
                <a:ext uri="{FF2B5EF4-FFF2-40B4-BE49-F238E27FC236}">
                  <a16:creationId xmlns:a16="http://schemas.microsoft.com/office/drawing/2014/main" id="{1AC8AA8D-5723-40FA-B78D-ACAE058B7137}"/>
                </a:ext>
              </a:extLst>
            </p:cNvPr>
            <p:cNvSpPr/>
            <p:nvPr/>
          </p:nvSpPr>
          <p:spPr>
            <a:xfrm>
              <a:off x="2471004" y="5952282"/>
              <a:ext cx="219918" cy="219918"/>
            </a:xfrm>
            <a:prstGeom prst="ellipse">
              <a:avLst/>
            </a:prstGeom>
            <a:solidFill>
              <a:srgbClr val="0628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9" name="椭圆 8">
              <a:extLst>
                <a:ext uri="{FF2B5EF4-FFF2-40B4-BE49-F238E27FC236}">
                  <a16:creationId xmlns:a16="http://schemas.microsoft.com/office/drawing/2014/main" id="{D03D9042-5EB4-4373-B419-11DBC9F5E53B}"/>
                </a:ext>
              </a:extLst>
            </p:cNvPr>
            <p:cNvSpPr/>
            <p:nvPr/>
          </p:nvSpPr>
          <p:spPr>
            <a:xfrm>
              <a:off x="2841394" y="5952282"/>
              <a:ext cx="219918" cy="219918"/>
            </a:xfrm>
            <a:prstGeom prst="ellipse">
              <a:avLst/>
            </a:prstGeom>
            <a:solidFill>
              <a:srgbClr val="0628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 name="椭圆 9">
              <a:extLst>
                <a:ext uri="{FF2B5EF4-FFF2-40B4-BE49-F238E27FC236}">
                  <a16:creationId xmlns:a16="http://schemas.microsoft.com/office/drawing/2014/main" id="{631EBF23-743A-44B5-871B-9B3E6DBBAB1F}"/>
                </a:ext>
              </a:extLst>
            </p:cNvPr>
            <p:cNvSpPr/>
            <p:nvPr/>
          </p:nvSpPr>
          <p:spPr>
            <a:xfrm>
              <a:off x="3211784" y="5952282"/>
              <a:ext cx="219918" cy="219918"/>
            </a:xfrm>
            <a:prstGeom prst="ellipse">
              <a:avLst/>
            </a:prstGeom>
            <a:solidFill>
              <a:srgbClr val="0628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cxnSp>
        <p:nvCxnSpPr>
          <p:cNvPr id="17" name="直接连接符 16">
            <a:extLst>
              <a:ext uri="{FF2B5EF4-FFF2-40B4-BE49-F238E27FC236}">
                <a16:creationId xmlns:a16="http://schemas.microsoft.com/office/drawing/2014/main" id="{6AA0EDD7-5A49-426F-B5B2-72261FE4D538}"/>
              </a:ext>
            </a:extLst>
          </p:cNvPr>
          <p:cNvCxnSpPr>
            <a:cxnSpLocks/>
          </p:cNvCxnSpPr>
          <p:nvPr/>
        </p:nvCxnSpPr>
        <p:spPr>
          <a:xfrm>
            <a:off x="2098946" y="2069809"/>
            <a:ext cx="538994" cy="0"/>
          </a:xfrm>
          <a:prstGeom prst="line">
            <a:avLst/>
          </a:prstGeom>
          <a:ln>
            <a:solidFill>
              <a:srgbClr val="08213D"/>
            </a:solidFill>
          </a:ln>
        </p:spPr>
        <p:style>
          <a:lnRef idx="1">
            <a:schemeClr val="accent1"/>
          </a:lnRef>
          <a:fillRef idx="0">
            <a:schemeClr val="accent1"/>
          </a:fillRef>
          <a:effectRef idx="0">
            <a:schemeClr val="accent1"/>
          </a:effectRef>
          <a:fontRef idx="minor">
            <a:schemeClr val="tx1"/>
          </a:fontRef>
        </p:style>
      </p:cxnSp>
      <p:sp>
        <p:nvSpPr>
          <p:cNvPr id="19" name="加号 18">
            <a:extLst>
              <a:ext uri="{FF2B5EF4-FFF2-40B4-BE49-F238E27FC236}">
                <a16:creationId xmlns:a16="http://schemas.microsoft.com/office/drawing/2014/main" id="{8061A5F8-EAC2-4328-AB66-E24B87B62C5A}"/>
              </a:ext>
            </a:extLst>
          </p:cNvPr>
          <p:cNvSpPr/>
          <p:nvPr/>
        </p:nvSpPr>
        <p:spPr>
          <a:xfrm>
            <a:off x="318304" y="6146157"/>
            <a:ext cx="399327" cy="399327"/>
          </a:xfrm>
          <a:prstGeom prst="mathPlus">
            <a:avLst/>
          </a:prstGeom>
          <a:solidFill>
            <a:srgbClr val="0628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cxnSp>
        <p:nvCxnSpPr>
          <p:cNvPr id="24" name="直接连接符 23">
            <a:extLst>
              <a:ext uri="{FF2B5EF4-FFF2-40B4-BE49-F238E27FC236}">
                <a16:creationId xmlns:a16="http://schemas.microsoft.com/office/drawing/2014/main" id="{C72DD85B-10FF-40E3-94BE-6937D628EDFC}"/>
              </a:ext>
            </a:extLst>
          </p:cNvPr>
          <p:cNvCxnSpPr>
            <a:cxnSpLocks/>
          </p:cNvCxnSpPr>
          <p:nvPr/>
        </p:nvCxnSpPr>
        <p:spPr>
          <a:xfrm>
            <a:off x="4549461" y="2065943"/>
            <a:ext cx="623490" cy="0"/>
          </a:xfrm>
          <a:prstGeom prst="line">
            <a:avLst/>
          </a:prstGeom>
          <a:ln>
            <a:solidFill>
              <a:srgbClr val="08213D"/>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33C1CA15-6A00-4746-B02B-860128CE1301}"/>
              </a:ext>
            </a:extLst>
          </p:cNvPr>
          <p:cNvSpPr txBox="1"/>
          <p:nvPr/>
        </p:nvSpPr>
        <p:spPr>
          <a:xfrm>
            <a:off x="2753688" y="1885143"/>
            <a:ext cx="1795773" cy="369317"/>
          </a:xfrm>
          <a:prstGeom prst="rect">
            <a:avLst/>
          </a:prstGeom>
          <a:noFill/>
        </p:spPr>
        <p:txBody>
          <a:bodyPr wrap="square" rtlCol="0">
            <a:spAutoFit/>
          </a:bodyPr>
          <a:lstStyle/>
          <a:p>
            <a:pPr algn="ctr"/>
            <a:r>
              <a:rPr lang="zh-CN" altLang="en-US" b="1" dirty="0">
                <a:effectLst>
                  <a:outerShdw blurRad="38100" dist="38100" dir="2700000" algn="tl">
                    <a:srgbClr val="000000">
                      <a:alpha val="43137"/>
                    </a:srgbClr>
                  </a:outerShdw>
                </a:effectLst>
                <a:cs typeface="+mn-ea"/>
                <a:sym typeface="+mn-lt"/>
              </a:rPr>
              <a:t>千机伞</a:t>
            </a:r>
          </a:p>
        </p:txBody>
      </p:sp>
      <p:sp>
        <p:nvSpPr>
          <p:cNvPr id="2" name="矩形 1">
            <a:extLst>
              <a:ext uri="{FF2B5EF4-FFF2-40B4-BE49-F238E27FC236}">
                <a16:creationId xmlns:a16="http://schemas.microsoft.com/office/drawing/2014/main" id="{790AFC68-A050-458D-A74C-C2D5735C6DDC}"/>
              </a:ext>
            </a:extLst>
          </p:cNvPr>
          <p:cNvSpPr>
            <a:spLocks noChangeAspect="1"/>
          </p:cNvSpPr>
          <p:nvPr/>
        </p:nvSpPr>
        <p:spPr>
          <a:xfrm>
            <a:off x="6121744" y="1897971"/>
            <a:ext cx="4664070" cy="3109380"/>
          </a:xfrm>
          <a:prstGeom prst="rect">
            <a:avLst/>
          </a:prstGeom>
          <a:blipFill dpi="0" rotWithShape="1">
            <a:blip r:embed="rId2" cstate="screen">
              <a:extLst>
                <a:ext uri="{28A0092B-C50C-407E-A947-70E740481C1C}">
                  <a14:useLocalDpi xmlns:a14="http://schemas.microsoft.com/office/drawing/2010/main"/>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cs typeface="+mn-ea"/>
              <a:sym typeface="+mn-lt"/>
            </a:endParaRPr>
          </a:p>
        </p:txBody>
      </p:sp>
      <p:grpSp>
        <p:nvGrpSpPr>
          <p:cNvPr id="15" name="Group 1572">
            <a:extLst>
              <a:ext uri="{FF2B5EF4-FFF2-40B4-BE49-F238E27FC236}">
                <a16:creationId xmlns:a16="http://schemas.microsoft.com/office/drawing/2014/main" id="{49988BFF-5DD3-4E28-B74B-CA51920FDA32}"/>
              </a:ext>
            </a:extLst>
          </p:cNvPr>
          <p:cNvGrpSpPr/>
          <p:nvPr/>
        </p:nvGrpSpPr>
        <p:grpSpPr>
          <a:xfrm>
            <a:off x="852056" y="525267"/>
            <a:ext cx="200890" cy="100888"/>
            <a:chOff x="852056" y="525267"/>
            <a:chExt cx="200890" cy="100888"/>
          </a:xfrm>
          <a:solidFill>
            <a:srgbClr val="437F7F"/>
          </a:solidFill>
        </p:grpSpPr>
        <p:cxnSp>
          <p:nvCxnSpPr>
            <p:cNvPr id="16" name="Straight Connector 491">
              <a:extLst>
                <a:ext uri="{FF2B5EF4-FFF2-40B4-BE49-F238E27FC236}">
                  <a16:creationId xmlns:a16="http://schemas.microsoft.com/office/drawing/2014/main" id="{5C9A8013-BBF1-4B2E-B0B6-A1DDF5E0EA03}"/>
                </a:ext>
              </a:extLst>
            </p:cNvPr>
            <p:cNvCxnSpPr/>
            <p:nvPr/>
          </p:nvCxnSpPr>
          <p:spPr>
            <a:xfrm>
              <a:off x="852056" y="575711"/>
              <a:ext cx="200890" cy="0"/>
            </a:xfrm>
            <a:prstGeom prst="line">
              <a:avLst/>
            </a:prstGeom>
            <a:grpFill/>
            <a:ln w="22225">
              <a:solidFill>
                <a:srgbClr val="437F7F"/>
              </a:solidFill>
            </a:ln>
          </p:spPr>
          <p:style>
            <a:lnRef idx="1">
              <a:schemeClr val="accent1"/>
            </a:lnRef>
            <a:fillRef idx="0">
              <a:schemeClr val="accent1"/>
            </a:fillRef>
            <a:effectRef idx="0">
              <a:schemeClr val="accent1"/>
            </a:effectRef>
            <a:fontRef idx="minor">
              <a:schemeClr val="tx1"/>
            </a:fontRef>
          </p:style>
        </p:cxnSp>
        <p:cxnSp>
          <p:nvCxnSpPr>
            <p:cNvPr id="18" name="Straight Connector 1565">
              <a:extLst>
                <a:ext uri="{FF2B5EF4-FFF2-40B4-BE49-F238E27FC236}">
                  <a16:creationId xmlns:a16="http://schemas.microsoft.com/office/drawing/2014/main" id="{8DCB860C-7759-404B-BF16-5B4FB2B9CB1F}"/>
                </a:ext>
              </a:extLst>
            </p:cNvPr>
            <p:cNvCxnSpPr/>
            <p:nvPr/>
          </p:nvCxnSpPr>
          <p:spPr>
            <a:xfrm>
              <a:off x="852056" y="525267"/>
              <a:ext cx="200890" cy="0"/>
            </a:xfrm>
            <a:prstGeom prst="line">
              <a:avLst/>
            </a:prstGeom>
            <a:grpFill/>
            <a:ln w="22225">
              <a:solidFill>
                <a:srgbClr val="437F7F"/>
              </a:solidFill>
            </a:ln>
          </p:spPr>
          <p:style>
            <a:lnRef idx="1">
              <a:schemeClr val="accent1"/>
            </a:lnRef>
            <a:fillRef idx="0">
              <a:schemeClr val="accent1"/>
            </a:fillRef>
            <a:effectRef idx="0">
              <a:schemeClr val="accent1"/>
            </a:effectRef>
            <a:fontRef idx="minor">
              <a:schemeClr val="tx1"/>
            </a:fontRef>
          </p:style>
        </p:cxnSp>
        <p:cxnSp>
          <p:nvCxnSpPr>
            <p:cNvPr id="21" name="Straight Connector 492">
              <a:extLst>
                <a:ext uri="{FF2B5EF4-FFF2-40B4-BE49-F238E27FC236}">
                  <a16:creationId xmlns:a16="http://schemas.microsoft.com/office/drawing/2014/main" id="{4C952D61-9A36-4B35-B4B3-C386A39FD7B7}"/>
                </a:ext>
              </a:extLst>
            </p:cNvPr>
            <p:cNvCxnSpPr/>
            <p:nvPr/>
          </p:nvCxnSpPr>
          <p:spPr>
            <a:xfrm>
              <a:off x="852056" y="626155"/>
              <a:ext cx="200890" cy="0"/>
            </a:xfrm>
            <a:prstGeom prst="line">
              <a:avLst/>
            </a:prstGeom>
            <a:grpFill/>
            <a:ln w="22225">
              <a:solidFill>
                <a:srgbClr val="437F7F"/>
              </a:solidFill>
            </a:ln>
          </p:spPr>
          <p:style>
            <a:lnRef idx="1">
              <a:schemeClr val="accent1"/>
            </a:lnRef>
            <a:fillRef idx="0">
              <a:schemeClr val="accent1"/>
            </a:fillRef>
            <a:effectRef idx="0">
              <a:schemeClr val="accent1"/>
            </a:effectRef>
            <a:fontRef idx="minor">
              <a:schemeClr val="tx1"/>
            </a:fontRef>
          </p:style>
        </p:cxnSp>
      </p:grpSp>
      <p:grpSp>
        <p:nvGrpSpPr>
          <p:cNvPr id="23" name="Group 1561">
            <a:extLst>
              <a:ext uri="{FF2B5EF4-FFF2-40B4-BE49-F238E27FC236}">
                <a16:creationId xmlns:a16="http://schemas.microsoft.com/office/drawing/2014/main" id="{C7822F76-29B0-49C0-AF85-FFBCC2BC9BB5}"/>
              </a:ext>
            </a:extLst>
          </p:cNvPr>
          <p:cNvGrpSpPr/>
          <p:nvPr/>
        </p:nvGrpSpPr>
        <p:grpSpPr>
          <a:xfrm>
            <a:off x="11464370" y="504182"/>
            <a:ext cx="142627" cy="143058"/>
            <a:chOff x="4000500" y="4370388"/>
            <a:chExt cx="525462" cy="527050"/>
          </a:xfrm>
        </p:grpSpPr>
        <p:sp>
          <p:nvSpPr>
            <p:cNvPr id="26" name="Freeform 461">
              <a:extLst>
                <a:ext uri="{FF2B5EF4-FFF2-40B4-BE49-F238E27FC236}">
                  <a16:creationId xmlns:a16="http://schemas.microsoft.com/office/drawing/2014/main" id="{F94091CD-A827-4726-8972-0236BAF37820}"/>
                </a:ext>
              </a:extLst>
            </p:cNvPr>
            <p:cNvSpPr>
              <a:spLocks noEditPoints="1"/>
            </p:cNvSpPr>
            <p:nvPr/>
          </p:nvSpPr>
          <p:spPr bwMode="auto">
            <a:xfrm>
              <a:off x="4000500" y="4370388"/>
              <a:ext cx="406400" cy="406400"/>
            </a:xfrm>
            <a:custGeom>
              <a:avLst/>
              <a:gdLst>
                <a:gd name="T0" fmla="*/ 78 w 156"/>
                <a:gd name="T1" fmla="*/ 156 h 156"/>
                <a:gd name="T2" fmla="*/ 0 w 156"/>
                <a:gd name="T3" fmla="*/ 78 h 156"/>
                <a:gd name="T4" fmla="*/ 78 w 156"/>
                <a:gd name="T5" fmla="*/ 0 h 156"/>
                <a:gd name="T6" fmla="*/ 156 w 156"/>
                <a:gd name="T7" fmla="*/ 78 h 156"/>
                <a:gd name="T8" fmla="*/ 78 w 156"/>
                <a:gd name="T9" fmla="*/ 156 h 156"/>
                <a:gd name="T10" fmla="*/ 78 w 156"/>
                <a:gd name="T11" fmla="*/ 17 h 156"/>
                <a:gd name="T12" fmla="*/ 17 w 156"/>
                <a:gd name="T13" fmla="*/ 78 h 156"/>
                <a:gd name="T14" fmla="*/ 78 w 156"/>
                <a:gd name="T15" fmla="*/ 139 h 156"/>
                <a:gd name="T16" fmla="*/ 140 w 156"/>
                <a:gd name="T17" fmla="*/ 78 h 156"/>
                <a:gd name="T18" fmla="*/ 78 w 156"/>
                <a:gd name="T19" fmla="*/ 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156">
                  <a:moveTo>
                    <a:pt x="78" y="156"/>
                  </a:moveTo>
                  <a:cubicBezTo>
                    <a:pt x="35" y="156"/>
                    <a:pt x="0" y="121"/>
                    <a:pt x="0" y="78"/>
                  </a:cubicBezTo>
                  <a:cubicBezTo>
                    <a:pt x="0" y="35"/>
                    <a:pt x="35" y="0"/>
                    <a:pt x="78" y="0"/>
                  </a:cubicBezTo>
                  <a:cubicBezTo>
                    <a:pt x="121" y="0"/>
                    <a:pt x="156" y="35"/>
                    <a:pt x="156" y="78"/>
                  </a:cubicBezTo>
                  <a:cubicBezTo>
                    <a:pt x="156" y="121"/>
                    <a:pt x="121" y="156"/>
                    <a:pt x="78" y="156"/>
                  </a:cubicBezTo>
                  <a:close/>
                  <a:moveTo>
                    <a:pt x="78" y="17"/>
                  </a:moveTo>
                  <a:cubicBezTo>
                    <a:pt x="45" y="17"/>
                    <a:pt x="17" y="44"/>
                    <a:pt x="17" y="78"/>
                  </a:cubicBezTo>
                  <a:cubicBezTo>
                    <a:pt x="17" y="112"/>
                    <a:pt x="45" y="139"/>
                    <a:pt x="78" y="139"/>
                  </a:cubicBezTo>
                  <a:cubicBezTo>
                    <a:pt x="112" y="139"/>
                    <a:pt x="140" y="112"/>
                    <a:pt x="140" y="78"/>
                  </a:cubicBezTo>
                  <a:cubicBezTo>
                    <a:pt x="140" y="44"/>
                    <a:pt x="112" y="17"/>
                    <a:pt x="78"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sp>
          <p:nvSpPr>
            <p:cNvPr id="27" name="Freeform 462">
              <a:extLst>
                <a:ext uri="{FF2B5EF4-FFF2-40B4-BE49-F238E27FC236}">
                  <a16:creationId xmlns:a16="http://schemas.microsoft.com/office/drawing/2014/main" id="{6AD070D2-0E6D-4192-9415-E30B5882D755}"/>
                </a:ext>
              </a:extLst>
            </p:cNvPr>
            <p:cNvSpPr>
              <a:spLocks/>
            </p:cNvSpPr>
            <p:nvPr/>
          </p:nvSpPr>
          <p:spPr bwMode="auto">
            <a:xfrm>
              <a:off x="4318000" y="4686300"/>
              <a:ext cx="207962" cy="211138"/>
            </a:xfrm>
            <a:custGeom>
              <a:avLst/>
              <a:gdLst>
                <a:gd name="T0" fmla="*/ 111 w 131"/>
                <a:gd name="T1" fmla="*/ 133 h 133"/>
                <a:gd name="T2" fmla="*/ 0 w 131"/>
                <a:gd name="T3" fmla="*/ 20 h 133"/>
                <a:gd name="T4" fmla="*/ 20 w 131"/>
                <a:gd name="T5" fmla="*/ 0 h 133"/>
                <a:gd name="T6" fmla="*/ 131 w 131"/>
                <a:gd name="T7" fmla="*/ 113 h 133"/>
                <a:gd name="T8" fmla="*/ 111 w 131"/>
                <a:gd name="T9" fmla="*/ 133 h 133"/>
              </a:gdLst>
              <a:ahLst/>
              <a:cxnLst>
                <a:cxn ang="0">
                  <a:pos x="T0" y="T1"/>
                </a:cxn>
                <a:cxn ang="0">
                  <a:pos x="T2" y="T3"/>
                </a:cxn>
                <a:cxn ang="0">
                  <a:pos x="T4" y="T5"/>
                </a:cxn>
                <a:cxn ang="0">
                  <a:pos x="T6" y="T7"/>
                </a:cxn>
                <a:cxn ang="0">
                  <a:pos x="T8" y="T9"/>
                </a:cxn>
              </a:cxnLst>
              <a:rect l="0" t="0" r="r" b="b"/>
              <a:pathLst>
                <a:path w="131" h="133">
                  <a:moveTo>
                    <a:pt x="111" y="133"/>
                  </a:moveTo>
                  <a:lnTo>
                    <a:pt x="0" y="20"/>
                  </a:lnTo>
                  <a:lnTo>
                    <a:pt x="20" y="0"/>
                  </a:lnTo>
                  <a:lnTo>
                    <a:pt x="131" y="113"/>
                  </a:lnTo>
                  <a:lnTo>
                    <a:pt x="111" y="1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sp>
        <p:nvSpPr>
          <p:cNvPr id="28" name="Freeform 505">
            <a:extLst>
              <a:ext uri="{FF2B5EF4-FFF2-40B4-BE49-F238E27FC236}">
                <a16:creationId xmlns:a16="http://schemas.microsoft.com/office/drawing/2014/main" id="{1ED971AD-4C51-40BB-BF22-0FF4FF4B3321}"/>
              </a:ext>
            </a:extLst>
          </p:cNvPr>
          <p:cNvSpPr>
            <a:spLocks noEditPoints="1"/>
          </p:cNvSpPr>
          <p:nvPr/>
        </p:nvSpPr>
        <p:spPr bwMode="auto">
          <a:xfrm rot="2700000">
            <a:off x="1369524" y="454312"/>
            <a:ext cx="155918" cy="287150"/>
          </a:xfrm>
          <a:custGeom>
            <a:avLst/>
            <a:gdLst>
              <a:gd name="T0" fmla="*/ 482 w 579"/>
              <a:gd name="T1" fmla="*/ 367 h 1073"/>
              <a:gd name="T2" fmla="*/ 482 w 579"/>
              <a:gd name="T3" fmla="*/ 148 h 1073"/>
              <a:gd name="T4" fmla="*/ 525 w 579"/>
              <a:gd name="T5" fmla="*/ 79 h 1073"/>
              <a:gd name="T6" fmla="*/ 447 w 579"/>
              <a:gd name="T7" fmla="*/ 0 h 1073"/>
              <a:gd name="T8" fmla="*/ 132 w 579"/>
              <a:gd name="T9" fmla="*/ 0 h 1073"/>
              <a:gd name="T10" fmla="*/ 54 w 579"/>
              <a:gd name="T11" fmla="*/ 79 h 1073"/>
              <a:gd name="T12" fmla="*/ 96 w 579"/>
              <a:gd name="T13" fmla="*/ 148 h 1073"/>
              <a:gd name="T14" fmla="*/ 96 w 579"/>
              <a:gd name="T15" fmla="*/ 367 h 1073"/>
              <a:gd name="T16" fmla="*/ 0 w 579"/>
              <a:gd name="T17" fmla="*/ 583 h 1073"/>
              <a:gd name="T18" fmla="*/ 0 w 579"/>
              <a:gd name="T19" fmla="*/ 612 h 1073"/>
              <a:gd name="T20" fmla="*/ 224 w 579"/>
              <a:gd name="T21" fmla="*/ 612 h 1073"/>
              <a:gd name="T22" fmla="*/ 224 w 579"/>
              <a:gd name="T23" fmla="*/ 923 h 1073"/>
              <a:gd name="T24" fmla="*/ 289 w 579"/>
              <a:gd name="T25" fmla="*/ 1073 h 1073"/>
              <a:gd name="T26" fmla="*/ 355 w 579"/>
              <a:gd name="T27" fmla="*/ 923 h 1073"/>
              <a:gd name="T28" fmla="*/ 355 w 579"/>
              <a:gd name="T29" fmla="*/ 612 h 1073"/>
              <a:gd name="T30" fmla="*/ 579 w 579"/>
              <a:gd name="T31" fmla="*/ 612 h 1073"/>
              <a:gd name="T32" fmla="*/ 579 w 579"/>
              <a:gd name="T33" fmla="*/ 583 h 1073"/>
              <a:gd name="T34" fmla="*/ 482 w 579"/>
              <a:gd name="T35" fmla="*/ 367 h 1073"/>
              <a:gd name="T36" fmla="*/ 132 w 579"/>
              <a:gd name="T37" fmla="*/ 58 h 1073"/>
              <a:gd name="T38" fmla="*/ 447 w 579"/>
              <a:gd name="T39" fmla="*/ 58 h 1073"/>
              <a:gd name="T40" fmla="*/ 467 w 579"/>
              <a:gd name="T41" fmla="*/ 79 h 1073"/>
              <a:gd name="T42" fmla="*/ 449 w 579"/>
              <a:gd name="T43" fmla="*/ 99 h 1073"/>
              <a:gd name="T44" fmla="*/ 436 w 579"/>
              <a:gd name="T45" fmla="*/ 101 h 1073"/>
              <a:gd name="T46" fmla="*/ 143 w 579"/>
              <a:gd name="T47" fmla="*/ 101 h 1073"/>
              <a:gd name="T48" fmla="*/ 129 w 579"/>
              <a:gd name="T49" fmla="*/ 99 h 1073"/>
              <a:gd name="T50" fmla="*/ 111 w 579"/>
              <a:gd name="T51" fmla="*/ 79 h 1073"/>
              <a:gd name="T52" fmla="*/ 132 w 579"/>
              <a:gd name="T53" fmla="*/ 58 h 1073"/>
              <a:gd name="T54" fmla="*/ 424 w 579"/>
              <a:gd name="T55" fmla="*/ 370 h 1073"/>
              <a:gd name="T56" fmla="*/ 154 w 579"/>
              <a:gd name="T57" fmla="*/ 370 h 1073"/>
              <a:gd name="T58" fmla="*/ 154 w 579"/>
              <a:gd name="T59" fmla="*/ 130 h 1073"/>
              <a:gd name="T60" fmla="*/ 424 w 579"/>
              <a:gd name="T61" fmla="*/ 130 h 1073"/>
              <a:gd name="T62" fmla="*/ 424 w 579"/>
              <a:gd name="T63" fmla="*/ 370 h 1073"/>
              <a:gd name="T64" fmla="*/ 297 w 579"/>
              <a:gd name="T65" fmla="*/ 911 h 1073"/>
              <a:gd name="T66" fmla="*/ 289 w 579"/>
              <a:gd name="T67" fmla="*/ 928 h 1073"/>
              <a:gd name="T68" fmla="*/ 282 w 579"/>
              <a:gd name="T69" fmla="*/ 911 h 1073"/>
              <a:gd name="T70" fmla="*/ 282 w 579"/>
              <a:gd name="T71" fmla="*/ 612 h 1073"/>
              <a:gd name="T72" fmla="*/ 297 w 579"/>
              <a:gd name="T73" fmla="*/ 612 h 1073"/>
              <a:gd name="T74" fmla="*/ 297 w 579"/>
              <a:gd name="T75" fmla="*/ 911 h 1073"/>
              <a:gd name="T76" fmla="*/ 355 w 579"/>
              <a:gd name="T77" fmla="*/ 554 h 1073"/>
              <a:gd name="T78" fmla="*/ 224 w 579"/>
              <a:gd name="T79" fmla="*/ 554 h 1073"/>
              <a:gd name="T80" fmla="*/ 59 w 579"/>
              <a:gd name="T81" fmla="*/ 554 h 1073"/>
              <a:gd name="T82" fmla="*/ 144 w 579"/>
              <a:gd name="T83" fmla="*/ 403 h 1073"/>
              <a:gd name="T84" fmla="*/ 149 w 579"/>
              <a:gd name="T85" fmla="*/ 399 h 1073"/>
              <a:gd name="T86" fmla="*/ 430 w 579"/>
              <a:gd name="T87" fmla="*/ 399 h 1073"/>
              <a:gd name="T88" fmla="*/ 435 w 579"/>
              <a:gd name="T89" fmla="*/ 403 h 1073"/>
              <a:gd name="T90" fmla="*/ 519 w 579"/>
              <a:gd name="T91" fmla="*/ 554 h 1073"/>
              <a:gd name="T92" fmla="*/ 355 w 579"/>
              <a:gd name="T93" fmla="*/ 554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9" h="1073">
                <a:moveTo>
                  <a:pt x="482" y="367"/>
                </a:moveTo>
                <a:cubicBezTo>
                  <a:pt x="482" y="148"/>
                  <a:pt x="482" y="148"/>
                  <a:pt x="482" y="148"/>
                </a:cubicBezTo>
                <a:cubicBezTo>
                  <a:pt x="508" y="135"/>
                  <a:pt x="525" y="109"/>
                  <a:pt x="525" y="79"/>
                </a:cubicBezTo>
                <a:cubicBezTo>
                  <a:pt x="525" y="35"/>
                  <a:pt x="490" y="0"/>
                  <a:pt x="447" y="0"/>
                </a:cubicBezTo>
                <a:cubicBezTo>
                  <a:pt x="132" y="0"/>
                  <a:pt x="132" y="0"/>
                  <a:pt x="132" y="0"/>
                </a:cubicBezTo>
                <a:cubicBezTo>
                  <a:pt x="89" y="0"/>
                  <a:pt x="54" y="35"/>
                  <a:pt x="54" y="79"/>
                </a:cubicBezTo>
                <a:cubicBezTo>
                  <a:pt x="54" y="109"/>
                  <a:pt x="71" y="135"/>
                  <a:pt x="96" y="148"/>
                </a:cubicBezTo>
                <a:cubicBezTo>
                  <a:pt x="96" y="367"/>
                  <a:pt x="96" y="367"/>
                  <a:pt x="96" y="367"/>
                </a:cubicBezTo>
                <a:cubicBezTo>
                  <a:pt x="35" y="422"/>
                  <a:pt x="0" y="500"/>
                  <a:pt x="0" y="583"/>
                </a:cubicBezTo>
                <a:cubicBezTo>
                  <a:pt x="0" y="612"/>
                  <a:pt x="0" y="612"/>
                  <a:pt x="0" y="612"/>
                </a:cubicBezTo>
                <a:cubicBezTo>
                  <a:pt x="224" y="612"/>
                  <a:pt x="224" y="612"/>
                  <a:pt x="224" y="612"/>
                </a:cubicBezTo>
                <a:cubicBezTo>
                  <a:pt x="224" y="923"/>
                  <a:pt x="224" y="923"/>
                  <a:pt x="224" y="923"/>
                </a:cubicBezTo>
                <a:cubicBezTo>
                  <a:pt x="289" y="1073"/>
                  <a:pt x="289" y="1073"/>
                  <a:pt x="289" y="1073"/>
                </a:cubicBezTo>
                <a:cubicBezTo>
                  <a:pt x="355" y="923"/>
                  <a:pt x="355" y="923"/>
                  <a:pt x="355" y="923"/>
                </a:cubicBezTo>
                <a:cubicBezTo>
                  <a:pt x="355" y="612"/>
                  <a:pt x="355" y="612"/>
                  <a:pt x="355" y="612"/>
                </a:cubicBezTo>
                <a:cubicBezTo>
                  <a:pt x="579" y="612"/>
                  <a:pt x="579" y="612"/>
                  <a:pt x="579" y="612"/>
                </a:cubicBezTo>
                <a:cubicBezTo>
                  <a:pt x="579" y="583"/>
                  <a:pt x="579" y="583"/>
                  <a:pt x="579" y="583"/>
                </a:cubicBezTo>
                <a:cubicBezTo>
                  <a:pt x="579" y="500"/>
                  <a:pt x="544" y="422"/>
                  <a:pt x="482" y="367"/>
                </a:cubicBezTo>
                <a:close/>
                <a:moveTo>
                  <a:pt x="132" y="58"/>
                </a:moveTo>
                <a:cubicBezTo>
                  <a:pt x="447" y="58"/>
                  <a:pt x="447" y="58"/>
                  <a:pt x="447" y="58"/>
                </a:cubicBezTo>
                <a:cubicBezTo>
                  <a:pt x="458" y="58"/>
                  <a:pt x="467" y="67"/>
                  <a:pt x="467" y="79"/>
                </a:cubicBezTo>
                <a:cubicBezTo>
                  <a:pt x="467" y="89"/>
                  <a:pt x="459" y="97"/>
                  <a:pt x="449" y="99"/>
                </a:cubicBezTo>
                <a:cubicBezTo>
                  <a:pt x="436" y="101"/>
                  <a:pt x="436" y="101"/>
                  <a:pt x="436" y="101"/>
                </a:cubicBezTo>
                <a:cubicBezTo>
                  <a:pt x="143" y="101"/>
                  <a:pt x="143" y="101"/>
                  <a:pt x="143" y="101"/>
                </a:cubicBezTo>
                <a:cubicBezTo>
                  <a:pt x="129" y="99"/>
                  <a:pt x="129" y="99"/>
                  <a:pt x="129" y="99"/>
                </a:cubicBezTo>
                <a:cubicBezTo>
                  <a:pt x="119" y="97"/>
                  <a:pt x="111" y="89"/>
                  <a:pt x="111" y="79"/>
                </a:cubicBezTo>
                <a:cubicBezTo>
                  <a:pt x="111" y="67"/>
                  <a:pt x="121" y="58"/>
                  <a:pt x="132" y="58"/>
                </a:cubicBezTo>
                <a:close/>
                <a:moveTo>
                  <a:pt x="424" y="370"/>
                </a:moveTo>
                <a:cubicBezTo>
                  <a:pt x="154" y="370"/>
                  <a:pt x="154" y="370"/>
                  <a:pt x="154" y="370"/>
                </a:cubicBezTo>
                <a:cubicBezTo>
                  <a:pt x="154" y="130"/>
                  <a:pt x="154" y="130"/>
                  <a:pt x="154" y="130"/>
                </a:cubicBezTo>
                <a:cubicBezTo>
                  <a:pt x="424" y="130"/>
                  <a:pt x="424" y="130"/>
                  <a:pt x="424" y="130"/>
                </a:cubicBezTo>
                <a:lnTo>
                  <a:pt x="424" y="370"/>
                </a:lnTo>
                <a:close/>
                <a:moveTo>
                  <a:pt x="297" y="911"/>
                </a:moveTo>
                <a:cubicBezTo>
                  <a:pt x="289" y="928"/>
                  <a:pt x="289" y="928"/>
                  <a:pt x="289" y="928"/>
                </a:cubicBezTo>
                <a:cubicBezTo>
                  <a:pt x="282" y="911"/>
                  <a:pt x="282" y="911"/>
                  <a:pt x="282" y="911"/>
                </a:cubicBezTo>
                <a:cubicBezTo>
                  <a:pt x="282" y="612"/>
                  <a:pt x="282" y="612"/>
                  <a:pt x="282" y="612"/>
                </a:cubicBezTo>
                <a:cubicBezTo>
                  <a:pt x="297" y="612"/>
                  <a:pt x="297" y="612"/>
                  <a:pt x="297" y="612"/>
                </a:cubicBezTo>
                <a:lnTo>
                  <a:pt x="297" y="911"/>
                </a:lnTo>
                <a:close/>
                <a:moveTo>
                  <a:pt x="355" y="554"/>
                </a:moveTo>
                <a:cubicBezTo>
                  <a:pt x="224" y="554"/>
                  <a:pt x="224" y="554"/>
                  <a:pt x="224" y="554"/>
                </a:cubicBezTo>
                <a:cubicBezTo>
                  <a:pt x="59" y="554"/>
                  <a:pt x="59" y="554"/>
                  <a:pt x="59" y="554"/>
                </a:cubicBezTo>
                <a:cubicBezTo>
                  <a:pt x="67" y="495"/>
                  <a:pt x="97" y="441"/>
                  <a:pt x="144" y="403"/>
                </a:cubicBezTo>
                <a:cubicBezTo>
                  <a:pt x="149" y="399"/>
                  <a:pt x="149" y="399"/>
                  <a:pt x="149" y="399"/>
                </a:cubicBezTo>
                <a:cubicBezTo>
                  <a:pt x="430" y="399"/>
                  <a:pt x="430" y="399"/>
                  <a:pt x="430" y="399"/>
                </a:cubicBezTo>
                <a:cubicBezTo>
                  <a:pt x="435" y="403"/>
                  <a:pt x="435" y="403"/>
                  <a:pt x="435" y="403"/>
                </a:cubicBezTo>
                <a:cubicBezTo>
                  <a:pt x="482" y="441"/>
                  <a:pt x="512" y="495"/>
                  <a:pt x="519" y="554"/>
                </a:cubicBezTo>
                <a:lnTo>
                  <a:pt x="355" y="554"/>
                </a:lnTo>
                <a:close/>
              </a:path>
            </a:pathLst>
          </a:custGeom>
          <a:solidFill>
            <a:srgbClr val="437F7F"/>
          </a:solidFill>
          <a:ln>
            <a:solidFill>
              <a:srgbClr val="437F7F"/>
            </a:solidFill>
          </a:ln>
        </p:spPr>
        <p:txBody>
          <a:bodyPr vert="horz" wrap="square" lIns="91440" tIns="45720" rIns="91440" bIns="45720" numCol="1" anchor="t" anchorCtr="0" compatLnSpc="1">
            <a:prstTxWarp prst="textNoShape">
              <a:avLst/>
            </a:prstTxWarp>
          </a:bodyPr>
          <a:lstStyle/>
          <a:p>
            <a:endParaRPr lang="id-ID" dirty="0">
              <a:cs typeface="+mn-ea"/>
              <a:sym typeface="+mn-lt"/>
            </a:endParaRPr>
          </a:p>
        </p:txBody>
      </p:sp>
      <p:grpSp>
        <p:nvGrpSpPr>
          <p:cNvPr id="36" name="Group 1772">
            <a:extLst>
              <a:ext uri="{FF2B5EF4-FFF2-40B4-BE49-F238E27FC236}">
                <a16:creationId xmlns:a16="http://schemas.microsoft.com/office/drawing/2014/main" id="{186F6443-ED12-4250-85C5-6B46C2416031}"/>
              </a:ext>
            </a:extLst>
          </p:cNvPr>
          <p:cNvGrpSpPr/>
          <p:nvPr/>
        </p:nvGrpSpPr>
        <p:grpSpPr>
          <a:xfrm>
            <a:off x="2979398" y="4728237"/>
            <a:ext cx="1213260" cy="253916"/>
            <a:chOff x="1475556" y="5376158"/>
            <a:chExt cx="1213260" cy="253916"/>
          </a:xfrm>
        </p:grpSpPr>
        <p:sp>
          <p:nvSpPr>
            <p:cNvPr id="37" name="TextBox 1577">
              <a:extLst>
                <a:ext uri="{FF2B5EF4-FFF2-40B4-BE49-F238E27FC236}">
                  <a16:creationId xmlns:a16="http://schemas.microsoft.com/office/drawing/2014/main" id="{2EBA4E63-C7B0-4DAF-A46D-8752AC173D84}"/>
                </a:ext>
              </a:extLst>
            </p:cNvPr>
            <p:cNvSpPr txBox="1"/>
            <p:nvPr/>
          </p:nvSpPr>
          <p:spPr>
            <a:xfrm>
              <a:off x="1475556" y="5376158"/>
              <a:ext cx="978153" cy="253916"/>
            </a:xfrm>
            <a:prstGeom prst="rect">
              <a:avLst/>
            </a:prstGeom>
            <a:noFill/>
          </p:spPr>
          <p:txBody>
            <a:bodyPr wrap="none" rtlCol="0">
              <a:spAutoFit/>
            </a:bodyPr>
            <a:lstStyle/>
            <a:p>
              <a:r>
                <a:rPr lang="en-US" sz="1050" dirty="0">
                  <a:solidFill>
                    <a:schemeClr val="bg1"/>
                  </a:solidFill>
                  <a:cs typeface="+mn-ea"/>
                  <a:sym typeface="+mn-lt"/>
                </a:rPr>
                <a:t>START HERE</a:t>
              </a:r>
            </a:p>
          </p:txBody>
        </p:sp>
        <p:sp>
          <p:nvSpPr>
            <p:cNvPr id="38" name="Half Frame 1578">
              <a:extLst>
                <a:ext uri="{FF2B5EF4-FFF2-40B4-BE49-F238E27FC236}">
                  <a16:creationId xmlns:a16="http://schemas.microsoft.com/office/drawing/2014/main" id="{F2DB4D25-A8CF-42B4-A64E-D944086A4D14}"/>
                </a:ext>
              </a:extLst>
            </p:cNvPr>
            <p:cNvSpPr/>
            <p:nvPr/>
          </p:nvSpPr>
          <p:spPr>
            <a:xfrm rot="8100000">
              <a:off x="2551150" y="5436098"/>
              <a:ext cx="137666" cy="137666"/>
            </a:xfrm>
            <a:prstGeom prst="halfFrame">
              <a:avLst>
                <a:gd name="adj1" fmla="val 11987"/>
                <a:gd name="adj2" fmla="val 1092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mn-ea"/>
                <a:sym typeface="+mn-lt"/>
              </a:endParaRPr>
            </a:p>
          </p:txBody>
        </p:sp>
      </p:grpSp>
      <p:sp>
        <p:nvSpPr>
          <p:cNvPr id="39" name="文本框 38">
            <a:extLst>
              <a:ext uri="{FF2B5EF4-FFF2-40B4-BE49-F238E27FC236}">
                <a16:creationId xmlns:a16="http://schemas.microsoft.com/office/drawing/2014/main" id="{881B0C00-F342-4833-9F7D-53C79338243B}"/>
              </a:ext>
            </a:extLst>
          </p:cNvPr>
          <p:cNvSpPr txBox="1"/>
          <p:nvPr/>
        </p:nvSpPr>
        <p:spPr>
          <a:xfrm>
            <a:off x="1771772" y="2977231"/>
            <a:ext cx="3928271" cy="1200329"/>
          </a:xfrm>
          <a:prstGeom prst="rect">
            <a:avLst/>
          </a:prstGeom>
          <a:noFill/>
        </p:spPr>
        <p:txBody>
          <a:bodyPr wrap="square" rtlCol="0">
            <a:spAutoFit/>
          </a:bodyPr>
          <a:lstStyle/>
          <a:p>
            <a:pPr algn="dist"/>
            <a:r>
              <a:rPr lang="zh-CN" altLang="en-US" sz="7200" b="1" dirty="0">
                <a:effectLst>
                  <a:outerShdw blurRad="38100" dist="38100" dir="2700000" algn="tl">
                    <a:srgbClr val="000000">
                      <a:alpha val="43137"/>
                    </a:srgbClr>
                  </a:outerShdw>
                </a:effectLst>
                <a:cs typeface="+mn-ea"/>
                <a:sym typeface="+mn-lt"/>
              </a:rPr>
              <a:t>感谢聆听</a:t>
            </a:r>
          </a:p>
        </p:txBody>
      </p:sp>
      <p:sp>
        <p:nvSpPr>
          <p:cNvPr id="41" name="矩形 40">
            <a:extLst>
              <a:ext uri="{FF2B5EF4-FFF2-40B4-BE49-F238E27FC236}">
                <a16:creationId xmlns:a16="http://schemas.microsoft.com/office/drawing/2014/main" id="{9497C21A-7BA7-408C-88D3-FAFCE41A2285}"/>
              </a:ext>
            </a:extLst>
          </p:cNvPr>
          <p:cNvSpPr/>
          <p:nvPr/>
        </p:nvSpPr>
        <p:spPr>
          <a:xfrm>
            <a:off x="11120812" y="3232743"/>
            <a:ext cx="670560" cy="6705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2" name="文本框 41">
            <a:extLst>
              <a:ext uri="{FF2B5EF4-FFF2-40B4-BE49-F238E27FC236}">
                <a16:creationId xmlns:a16="http://schemas.microsoft.com/office/drawing/2014/main" id="{EF461629-88A8-42E8-B2E4-1F9BF6DE9DB5}"/>
              </a:ext>
            </a:extLst>
          </p:cNvPr>
          <p:cNvSpPr txBox="1"/>
          <p:nvPr/>
        </p:nvSpPr>
        <p:spPr>
          <a:xfrm>
            <a:off x="11265592" y="3232743"/>
            <a:ext cx="525780"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cs typeface="+mn-ea"/>
                <a:sym typeface="+mn-lt"/>
              </a:rPr>
              <a:t>&gt;</a:t>
            </a:r>
            <a:endParaRPr lang="zh-CN" altLang="en-US" sz="3200" b="1" dirty="0">
              <a:solidFill>
                <a:schemeClr val="bg1"/>
              </a:solidFill>
              <a:effectLst>
                <a:outerShdw blurRad="38100" dist="38100" dir="2700000" algn="tl">
                  <a:srgbClr val="000000">
                    <a:alpha val="43137"/>
                  </a:srgbClr>
                </a:outerShdw>
              </a:effectLst>
              <a:cs typeface="+mn-ea"/>
              <a:sym typeface="+mn-lt"/>
            </a:endParaRPr>
          </a:p>
        </p:txBody>
      </p:sp>
      <p:sp>
        <p:nvSpPr>
          <p:cNvPr id="43" name="加号 42">
            <a:extLst>
              <a:ext uri="{FF2B5EF4-FFF2-40B4-BE49-F238E27FC236}">
                <a16:creationId xmlns:a16="http://schemas.microsoft.com/office/drawing/2014/main" id="{1E939C8F-E8D4-46C4-90CE-D4D7B0FB9A2E}"/>
              </a:ext>
            </a:extLst>
          </p:cNvPr>
          <p:cNvSpPr/>
          <p:nvPr/>
        </p:nvSpPr>
        <p:spPr>
          <a:xfrm>
            <a:off x="11120198" y="6146157"/>
            <a:ext cx="399327" cy="399327"/>
          </a:xfrm>
          <a:prstGeom prst="mathPlus">
            <a:avLst/>
          </a:prstGeom>
          <a:solidFill>
            <a:srgbClr val="0628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extLst>
      <p:ext uri="{BB962C8B-B14F-4D97-AF65-F5344CB8AC3E}">
        <p14:creationId xmlns:p14="http://schemas.microsoft.com/office/powerpoint/2010/main" val="22056677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6="http://schemas.microsoft.com/office/drawing/2014/main" xmlns:a14="http://schemas.microsoft.com/office/drawing/2010/main">
      <p:transition spd="slow" advClick="0"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2" presetClass="entr" presetSubtype="8" fill="hold" grpId="0" nodeType="withEffect" p14:presetBounceEnd="80000">
                                      <p:stCondLst>
                                        <p:cond delay="750"/>
                                      </p:stCondLst>
                                      <p:childTnLst>
                                        <p:set>
                                          <p:cBhvr>
                                            <p:cTn id="11" dur="1" fill="hold">
                                              <p:stCondLst>
                                                <p:cond delay="0"/>
                                              </p:stCondLst>
                                            </p:cTn>
                                            <p:tgtEl>
                                              <p:spTgt spid="28"/>
                                            </p:tgtEl>
                                            <p:attrNameLst>
                                              <p:attrName>style.visibility</p:attrName>
                                            </p:attrNameLst>
                                          </p:cBhvr>
                                          <p:to>
                                            <p:strVal val="visible"/>
                                          </p:to>
                                        </p:set>
                                        <p:anim calcmode="lin" valueType="num" p14:bounceEnd="80000">
                                          <p:cBhvr additive="base">
                                            <p:cTn id="12" dur="500" fill="hold"/>
                                            <p:tgtEl>
                                              <p:spTgt spid="28"/>
                                            </p:tgtEl>
                                            <p:attrNameLst>
                                              <p:attrName>ppt_x</p:attrName>
                                            </p:attrNameLst>
                                          </p:cBhvr>
                                          <p:tavLst>
                                            <p:tav tm="0">
                                              <p:val>
                                                <p:strVal val="0-#ppt_w/2"/>
                                              </p:val>
                                            </p:tav>
                                            <p:tav tm="100000">
                                              <p:val>
                                                <p:strVal val="#ppt_x"/>
                                              </p:val>
                                            </p:tav>
                                          </p:tavLst>
                                        </p:anim>
                                        <p:anim calcmode="lin" valueType="num" p14:bounceEnd="80000">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randombar(horizontal)">
                                          <p:cBhvr>
                                            <p:cTn id="23" dur="500"/>
                                            <p:tgtEl>
                                              <p:spTgt spid="2"/>
                                            </p:tgtEl>
                                          </p:cBhvr>
                                        </p:animEffect>
                                      </p:childTnLst>
                                    </p:cTn>
                                  </p:par>
                                  <p:par>
                                    <p:cTn id="24" presetID="2" presetClass="entr" presetSubtype="4" fill="hold" nodeType="withEffect" p14:presetBounceEnd="80000">
                                      <p:stCondLst>
                                        <p:cond delay="2000"/>
                                      </p:stCondLst>
                                      <p:childTnLst>
                                        <p:set>
                                          <p:cBhvr>
                                            <p:cTn id="25" dur="1" fill="hold">
                                              <p:stCondLst>
                                                <p:cond delay="0"/>
                                              </p:stCondLst>
                                            </p:cTn>
                                            <p:tgtEl>
                                              <p:spTgt spid="23"/>
                                            </p:tgtEl>
                                            <p:attrNameLst>
                                              <p:attrName>style.visibility</p:attrName>
                                            </p:attrNameLst>
                                          </p:cBhvr>
                                          <p:to>
                                            <p:strVal val="visible"/>
                                          </p:to>
                                        </p:set>
                                        <p:anim calcmode="lin" valueType="num" p14:bounceEnd="80000">
                                          <p:cBhvr additive="base">
                                            <p:cTn id="26" dur="500" fill="hold"/>
                                            <p:tgtEl>
                                              <p:spTgt spid="23"/>
                                            </p:tgtEl>
                                            <p:attrNameLst>
                                              <p:attrName>ppt_x</p:attrName>
                                            </p:attrNameLst>
                                          </p:cBhvr>
                                          <p:tavLst>
                                            <p:tav tm="0">
                                              <p:val>
                                                <p:strVal val="#ppt_x"/>
                                              </p:val>
                                            </p:tav>
                                            <p:tav tm="100000">
                                              <p:val>
                                                <p:strVal val="#ppt_x"/>
                                              </p:val>
                                            </p:tav>
                                          </p:tavLst>
                                        </p:anim>
                                        <p:anim calcmode="lin" valueType="num" p14:bounceEnd="80000">
                                          <p:cBhvr additive="base">
                                            <p:cTn id="27" dur="500" fill="hold"/>
                                            <p:tgtEl>
                                              <p:spTgt spid="23"/>
                                            </p:tgtEl>
                                            <p:attrNameLst>
                                              <p:attrName>ppt_y</p:attrName>
                                            </p:attrNameLst>
                                          </p:cBhvr>
                                          <p:tavLst>
                                            <p:tav tm="0">
                                              <p:val>
                                                <p:strVal val="1+#ppt_h/2"/>
                                              </p:val>
                                            </p:tav>
                                            <p:tav tm="100000">
                                              <p:val>
                                                <p:strVal val="#ppt_y"/>
                                              </p:val>
                                            </p:tav>
                                          </p:tavLst>
                                        </p:anim>
                                      </p:childTnLst>
                                    </p:cTn>
                                  </p:par>
                                  <p:par>
                                    <p:cTn id="28" presetID="10" presetClass="entr" presetSubtype="0" fill="hold" nodeType="withEffect">
                                      <p:stCondLst>
                                        <p:cond delay="425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par>
                                    <p:cTn id="31" presetID="42"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1000"/>
                                            <p:tgtEl>
                                              <p:spTgt spid="39"/>
                                            </p:tgtEl>
                                          </p:cBhvr>
                                        </p:animEffect>
                                        <p:anim calcmode="lin" valueType="num">
                                          <p:cBhvr>
                                            <p:cTn id="34" dur="1000" fill="hold"/>
                                            <p:tgtEl>
                                              <p:spTgt spid="39"/>
                                            </p:tgtEl>
                                            <p:attrNameLst>
                                              <p:attrName>ppt_x</p:attrName>
                                            </p:attrNameLst>
                                          </p:cBhvr>
                                          <p:tavLst>
                                            <p:tav tm="0">
                                              <p:val>
                                                <p:strVal val="#ppt_x"/>
                                              </p:val>
                                            </p:tav>
                                            <p:tav tm="100000">
                                              <p:val>
                                                <p:strVal val="#ppt_x"/>
                                              </p:val>
                                            </p:tav>
                                          </p:tavLst>
                                        </p:anim>
                                        <p:anim calcmode="lin" valueType="num">
                                          <p:cBhvr>
                                            <p:cTn id="35"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28" grpId="0" animBg="1"/>
          <p:bldP spid="39" grpId="0"/>
        </p:bldLst>
      </p:timing>
    </mc:Choice>
    <mc:Fallback xmlns="" xmlns:a16="http://schemas.microsoft.com/office/drawing/2014/main" xmlns:a14="http://schemas.microsoft.com/office/drawing/2010/mai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2" presetClass="entr" presetSubtype="8" fill="hold" grpId="0" nodeType="withEffect">
                                      <p:stCondLst>
                                        <p:cond delay="75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randombar(horizontal)">
                                          <p:cBhvr>
                                            <p:cTn id="23" dur="500"/>
                                            <p:tgtEl>
                                              <p:spTgt spid="2"/>
                                            </p:tgtEl>
                                          </p:cBhvr>
                                        </p:animEffect>
                                      </p:childTnLst>
                                    </p:cTn>
                                  </p:par>
                                  <p:par>
                                    <p:cTn id="24" presetID="2" presetClass="entr" presetSubtype="8" fill="hold" grpId="0" nodeType="withEffect">
                                      <p:stCondLst>
                                        <p:cond delay="1000"/>
                                      </p:stCondLst>
                                      <p:childTnLst>
                                        <p:set>
                                          <p:cBhvr>
                                            <p:cTn id="25" dur="1" fill="hold">
                                              <p:stCondLst>
                                                <p:cond delay="0"/>
                                              </p:stCondLst>
                                            </p:cTn>
                                            <p:tgtEl>
                                              <p:spTgt spid="29"/>
                                            </p:tgtEl>
                                            <p:attrNameLst>
                                              <p:attrName>style.visibility</p:attrName>
                                            </p:attrNameLst>
                                          </p:cBhvr>
                                          <p:to>
                                            <p:strVal val="visible"/>
                                          </p:to>
                                        </p:set>
                                        <p:anim calcmode="lin" valueType="num">
                                          <p:cBhvr additive="base">
                                            <p:cTn id="26" dur="500" fill="hold"/>
                                            <p:tgtEl>
                                              <p:spTgt spid="29"/>
                                            </p:tgtEl>
                                            <p:attrNameLst>
                                              <p:attrName>ppt_x</p:attrName>
                                            </p:attrNameLst>
                                          </p:cBhvr>
                                          <p:tavLst>
                                            <p:tav tm="0">
                                              <p:val>
                                                <p:strVal val="0-#ppt_w/2"/>
                                              </p:val>
                                            </p:tav>
                                            <p:tav tm="100000">
                                              <p:val>
                                                <p:strVal val="#ppt_x"/>
                                              </p:val>
                                            </p:tav>
                                          </p:tavLst>
                                        </p:anim>
                                        <p:anim calcmode="lin" valueType="num">
                                          <p:cBhvr additive="base">
                                            <p:cTn id="27" dur="500" fill="hold"/>
                                            <p:tgtEl>
                                              <p:spTgt spid="29"/>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stCondLst>
                                        <p:cond delay="1750"/>
                                      </p:stCondLst>
                                      <p:childTnLst>
                                        <p:set>
                                          <p:cBhvr>
                                            <p:cTn id="29" dur="1" fill="hold">
                                              <p:stCondLst>
                                                <p:cond delay="0"/>
                                              </p:stCondLst>
                                            </p:cTn>
                                            <p:tgtEl>
                                              <p:spTgt spid="32"/>
                                            </p:tgtEl>
                                            <p:attrNameLst>
                                              <p:attrName>style.visibility</p:attrName>
                                            </p:attrNameLst>
                                          </p:cBhvr>
                                          <p:to>
                                            <p:strVal val="visible"/>
                                          </p:to>
                                        </p:set>
                                        <p:anim calcmode="lin" valueType="num">
                                          <p:cBhvr additive="base">
                                            <p:cTn id="30" dur="500" fill="hold"/>
                                            <p:tgtEl>
                                              <p:spTgt spid="32"/>
                                            </p:tgtEl>
                                            <p:attrNameLst>
                                              <p:attrName>ppt_x</p:attrName>
                                            </p:attrNameLst>
                                          </p:cBhvr>
                                          <p:tavLst>
                                            <p:tav tm="0">
                                              <p:val>
                                                <p:strVal val="1+#ppt_w/2"/>
                                              </p:val>
                                            </p:tav>
                                            <p:tav tm="100000">
                                              <p:val>
                                                <p:strVal val="#ppt_x"/>
                                              </p:val>
                                            </p:tav>
                                          </p:tavLst>
                                        </p:anim>
                                        <p:anim calcmode="lin" valueType="num">
                                          <p:cBhvr additive="base">
                                            <p:cTn id="31" dur="500" fill="hold"/>
                                            <p:tgtEl>
                                              <p:spTgt spid="32"/>
                                            </p:tgtEl>
                                            <p:attrNameLst>
                                              <p:attrName>ppt_y</p:attrName>
                                            </p:attrNameLst>
                                          </p:cBhvr>
                                          <p:tavLst>
                                            <p:tav tm="0">
                                              <p:val>
                                                <p:strVal val="#ppt_y"/>
                                              </p:val>
                                            </p:tav>
                                            <p:tav tm="100000">
                                              <p:val>
                                                <p:strVal val="#ppt_y"/>
                                              </p:val>
                                            </p:tav>
                                          </p:tavLst>
                                        </p:anim>
                                      </p:childTnLst>
                                    </p:cTn>
                                  </p:par>
                                  <p:par>
                                    <p:cTn id="32" presetID="2" presetClass="entr" presetSubtype="4" fill="hold" nodeType="withEffect">
                                      <p:stCondLst>
                                        <p:cond delay="2000"/>
                                      </p:stCondLst>
                                      <p:childTnLst>
                                        <p:set>
                                          <p:cBhvr>
                                            <p:cTn id="33" dur="1" fill="hold">
                                              <p:stCondLst>
                                                <p:cond delay="0"/>
                                              </p:stCondLst>
                                            </p:cTn>
                                            <p:tgtEl>
                                              <p:spTgt spid="23"/>
                                            </p:tgtEl>
                                            <p:attrNameLst>
                                              <p:attrName>style.visibility</p:attrName>
                                            </p:attrNameLst>
                                          </p:cBhvr>
                                          <p:to>
                                            <p:strVal val="visible"/>
                                          </p:to>
                                        </p:set>
                                        <p:anim calcmode="lin" valueType="num">
                                          <p:cBhvr additive="base">
                                            <p:cTn id="34" dur="500" fill="hold"/>
                                            <p:tgtEl>
                                              <p:spTgt spid="23"/>
                                            </p:tgtEl>
                                            <p:attrNameLst>
                                              <p:attrName>ppt_x</p:attrName>
                                            </p:attrNameLst>
                                          </p:cBhvr>
                                          <p:tavLst>
                                            <p:tav tm="0">
                                              <p:val>
                                                <p:strVal val="#ppt_x"/>
                                              </p:val>
                                            </p:tav>
                                            <p:tav tm="100000">
                                              <p:val>
                                                <p:strVal val="#ppt_x"/>
                                              </p:val>
                                            </p:tav>
                                          </p:tavLst>
                                        </p:anim>
                                        <p:anim calcmode="lin" valueType="num">
                                          <p:cBhvr additive="base">
                                            <p:cTn id="35" dur="500" fill="hold"/>
                                            <p:tgtEl>
                                              <p:spTgt spid="23"/>
                                            </p:tgtEl>
                                            <p:attrNameLst>
                                              <p:attrName>ppt_y</p:attrName>
                                            </p:attrNameLst>
                                          </p:cBhvr>
                                          <p:tavLst>
                                            <p:tav tm="0">
                                              <p:val>
                                                <p:strVal val="1+#ppt_h/2"/>
                                              </p:val>
                                            </p:tav>
                                            <p:tav tm="100000">
                                              <p:val>
                                                <p:strVal val="#ppt_y"/>
                                              </p:val>
                                            </p:tav>
                                          </p:tavLst>
                                        </p:anim>
                                      </p:childTnLst>
                                    </p:cTn>
                                  </p:par>
                                  <p:par>
                                    <p:cTn id="36" presetID="22" presetClass="entr" presetSubtype="2" fill="hold" grpId="0" nodeType="withEffect">
                                      <p:stCondLst>
                                        <p:cond delay="2250"/>
                                      </p:stCondLst>
                                      <p:childTnLst>
                                        <p:set>
                                          <p:cBhvr>
                                            <p:cTn id="37" dur="1" fill="hold">
                                              <p:stCondLst>
                                                <p:cond delay="0"/>
                                              </p:stCondLst>
                                            </p:cTn>
                                            <p:tgtEl>
                                              <p:spTgt spid="22"/>
                                            </p:tgtEl>
                                            <p:attrNameLst>
                                              <p:attrName>style.visibility</p:attrName>
                                            </p:attrNameLst>
                                          </p:cBhvr>
                                          <p:to>
                                            <p:strVal val="visible"/>
                                          </p:to>
                                        </p:set>
                                        <p:animEffect transition="in" filter="wipe(right)">
                                          <p:cBhvr>
                                            <p:cTn id="38" dur="500"/>
                                            <p:tgtEl>
                                              <p:spTgt spid="22"/>
                                            </p:tgtEl>
                                          </p:cBhvr>
                                        </p:animEffect>
                                      </p:childTnLst>
                                    </p:cTn>
                                  </p:par>
                                  <p:par>
                                    <p:cTn id="39" presetID="2" presetClass="entr" presetSubtype="8" fill="hold" grpId="0" nodeType="withEffect">
                                      <p:stCondLst>
                                        <p:cond delay="4000"/>
                                      </p:stCondLst>
                                      <p:childTnLst>
                                        <p:set>
                                          <p:cBhvr>
                                            <p:cTn id="40" dur="1" fill="hold">
                                              <p:stCondLst>
                                                <p:cond delay="0"/>
                                              </p:stCondLst>
                                            </p:cTn>
                                            <p:tgtEl>
                                              <p:spTgt spid="35"/>
                                            </p:tgtEl>
                                            <p:attrNameLst>
                                              <p:attrName>style.visibility</p:attrName>
                                            </p:attrNameLst>
                                          </p:cBhvr>
                                          <p:to>
                                            <p:strVal val="visible"/>
                                          </p:to>
                                        </p:set>
                                        <p:anim calcmode="lin" valueType="num">
                                          <p:cBhvr additive="base">
                                            <p:cTn id="41" dur="500" fill="hold"/>
                                            <p:tgtEl>
                                              <p:spTgt spid="35"/>
                                            </p:tgtEl>
                                            <p:attrNameLst>
                                              <p:attrName>ppt_x</p:attrName>
                                            </p:attrNameLst>
                                          </p:cBhvr>
                                          <p:tavLst>
                                            <p:tav tm="0">
                                              <p:val>
                                                <p:strVal val="0-#ppt_w/2"/>
                                              </p:val>
                                            </p:tav>
                                            <p:tav tm="100000">
                                              <p:val>
                                                <p:strVal val="#ppt_x"/>
                                              </p:val>
                                            </p:tav>
                                          </p:tavLst>
                                        </p:anim>
                                        <p:anim calcmode="lin" valueType="num">
                                          <p:cBhvr additive="base">
                                            <p:cTn id="42" dur="500" fill="hold"/>
                                            <p:tgtEl>
                                              <p:spTgt spid="35"/>
                                            </p:tgtEl>
                                            <p:attrNameLst>
                                              <p:attrName>ppt_y</p:attrName>
                                            </p:attrNameLst>
                                          </p:cBhvr>
                                          <p:tavLst>
                                            <p:tav tm="0">
                                              <p:val>
                                                <p:strVal val="#ppt_y"/>
                                              </p:val>
                                            </p:tav>
                                            <p:tav tm="100000">
                                              <p:val>
                                                <p:strVal val="#ppt_y"/>
                                              </p:val>
                                            </p:tav>
                                          </p:tavLst>
                                        </p:anim>
                                      </p:childTnLst>
                                    </p:cTn>
                                  </p:par>
                                  <p:par>
                                    <p:cTn id="43" presetID="10" presetClass="entr" presetSubtype="0" fill="hold" nodeType="withEffect">
                                      <p:stCondLst>
                                        <p:cond delay="4250"/>
                                      </p:stCondLst>
                                      <p:childTnLst>
                                        <p:set>
                                          <p:cBhvr>
                                            <p:cTn id="44" dur="1" fill="hold">
                                              <p:stCondLst>
                                                <p:cond delay="0"/>
                                              </p:stCondLst>
                                            </p:cTn>
                                            <p:tgtEl>
                                              <p:spTgt spid="36"/>
                                            </p:tgtEl>
                                            <p:attrNameLst>
                                              <p:attrName>style.visibility</p:attrName>
                                            </p:attrNameLst>
                                          </p:cBhvr>
                                          <p:to>
                                            <p:strVal val="visible"/>
                                          </p:to>
                                        </p:set>
                                        <p:animEffect transition="in" filter="fade">
                                          <p:cBhvr>
                                            <p:cTn id="45" dur="500"/>
                                            <p:tgtEl>
                                              <p:spTgt spid="36"/>
                                            </p:tgtEl>
                                          </p:cBhvr>
                                        </p:animEffect>
                                      </p:childTnLst>
                                    </p:cTn>
                                  </p:par>
                                  <p:par>
                                    <p:cTn id="46" presetID="42" presetClass="entr" presetSubtype="0" fill="hold" grpId="0" nodeType="with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1000"/>
                                            <p:tgtEl>
                                              <p:spTgt spid="39"/>
                                            </p:tgtEl>
                                          </p:cBhvr>
                                        </p:animEffect>
                                        <p:anim calcmode="lin" valueType="num">
                                          <p:cBhvr>
                                            <p:cTn id="49" dur="1000" fill="hold"/>
                                            <p:tgtEl>
                                              <p:spTgt spid="39"/>
                                            </p:tgtEl>
                                            <p:attrNameLst>
                                              <p:attrName>ppt_x</p:attrName>
                                            </p:attrNameLst>
                                          </p:cBhvr>
                                          <p:tavLst>
                                            <p:tav tm="0">
                                              <p:val>
                                                <p:strVal val="#ppt_x"/>
                                              </p:val>
                                            </p:tav>
                                            <p:tav tm="100000">
                                              <p:val>
                                                <p:strVal val="#ppt_x"/>
                                              </p:val>
                                            </p:tav>
                                          </p:tavLst>
                                        </p:anim>
                                        <p:anim calcmode="lin" valueType="num">
                                          <p:cBhvr>
                                            <p:cTn id="50"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1000"/>
                                            <p:tgtEl>
                                              <p:spTgt spid="40"/>
                                            </p:tgtEl>
                                          </p:cBhvr>
                                        </p:animEffect>
                                        <p:anim calcmode="lin" valueType="num">
                                          <p:cBhvr>
                                            <p:cTn id="56" dur="1000" fill="hold"/>
                                            <p:tgtEl>
                                              <p:spTgt spid="40"/>
                                            </p:tgtEl>
                                            <p:attrNameLst>
                                              <p:attrName>ppt_x</p:attrName>
                                            </p:attrNameLst>
                                          </p:cBhvr>
                                          <p:tavLst>
                                            <p:tav tm="0">
                                              <p:val>
                                                <p:strVal val="#ppt_x"/>
                                              </p:val>
                                            </p:tav>
                                            <p:tav tm="100000">
                                              <p:val>
                                                <p:strVal val="#ppt_x"/>
                                              </p:val>
                                            </p:tav>
                                          </p:tavLst>
                                        </p:anim>
                                        <p:anim calcmode="lin" valueType="num">
                                          <p:cBhvr>
                                            <p:cTn id="57"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22" grpId="0" animBg="1"/>
          <p:bldP spid="28" grpId="0" animBg="1"/>
          <p:bldP spid="29" grpId="0"/>
          <p:bldP spid="35" grpId="0" animBg="1"/>
          <p:bldP spid="39" grpId="0"/>
          <p:bldP spid="40"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8A1B768C-0B4B-4499-B2E1-E58E90F2A782}"/>
              </a:ext>
            </a:extLst>
          </p:cNvPr>
          <p:cNvSpPr/>
          <p:nvPr/>
        </p:nvSpPr>
        <p:spPr>
          <a:xfrm>
            <a:off x="1781908" y="-1805354"/>
            <a:ext cx="9941169" cy="9941169"/>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 name="椭圆 2">
            <a:extLst>
              <a:ext uri="{FF2B5EF4-FFF2-40B4-BE49-F238E27FC236}">
                <a16:creationId xmlns:a16="http://schemas.microsoft.com/office/drawing/2014/main" id="{185EDC97-9164-4FFD-A954-B01D50A5DCBE}"/>
              </a:ext>
            </a:extLst>
          </p:cNvPr>
          <p:cNvSpPr/>
          <p:nvPr/>
        </p:nvSpPr>
        <p:spPr>
          <a:xfrm>
            <a:off x="10914184" y="609600"/>
            <a:ext cx="2555631" cy="2555631"/>
          </a:xfrm>
          <a:prstGeom prst="ellipse">
            <a:avLst/>
          </a:prstGeom>
          <a:solidFill>
            <a:srgbClr val="437F7F"/>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defTabSz="914377"/>
            <a:endParaRPr lang="zh-CN" altLang="en-US" sz="1400" b="1">
              <a:cs typeface="+mn-ea"/>
              <a:sym typeface="+mn-lt"/>
            </a:endParaRPr>
          </a:p>
        </p:txBody>
      </p:sp>
      <p:sp>
        <p:nvSpPr>
          <p:cNvPr id="6" name="椭圆 5">
            <a:extLst>
              <a:ext uri="{FF2B5EF4-FFF2-40B4-BE49-F238E27FC236}">
                <a16:creationId xmlns:a16="http://schemas.microsoft.com/office/drawing/2014/main" id="{59C31B30-2689-4221-8F4F-F77E6A0BC645}"/>
              </a:ext>
            </a:extLst>
          </p:cNvPr>
          <p:cNvSpPr/>
          <p:nvPr/>
        </p:nvSpPr>
        <p:spPr>
          <a:xfrm>
            <a:off x="815426" y="879229"/>
            <a:ext cx="5099539" cy="5099539"/>
          </a:xfrm>
          <a:prstGeom prst="ellipse">
            <a:avLst/>
          </a:prstGeom>
          <a:solidFill>
            <a:srgbClr val="437F7F"/>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defTabSz="914377"/>
            <a:endParaRPr lang="zh-CN" altLang="en-US" sz="1400" b="1">
              <a:cs typeface="+mn-ea"/>
              <a:sym typeface="+mn-lt"/>
            </a:endParaRPr>
          </a:p>
        </p:txBody>
      </p:sp>
      <p:sp>
        <p:nvSpPr>
          <p:cNvPr id="9" name="椭圆 8">
            <a:extLst>
              <a:ext uri="{FF2B5EF4-FFF2-40B4-BE49-F238E27FC236}">
                <a16:creationId xmlns:a16="http://schemas.microsoft.com/office/drawing/2014/main" id="{61F02BF7-D150-48BC-BB8A-1D9DB60CE358}"/>
              </a:ext>
            </a:extLst>
          </p:cNvPr>
          <p:cNvSpPr/>
          <p:nvPr/>
        </p:nvSpPr>
        <p:spPr>
          <a:xfrm>
            <a:off x="6793984" y="1909165"/>
            <a:ext cx="501274" cy="501274"/>
          </a:xfrm>
          <a:prstGeom prst="ellipse">
            <a:avLst/>
          </a:prstGeom>
          <a:solidFill>
            <a:srgbClr val="437F7F"/>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defTabSz="914377"/>
            <a:endParaRPr lang="zh-CN" altLang="en-US" sz="1400" b="1">
              <a:cs typeface="+mn-ea"/>
              <a:sym typeface="+mn-lt"/>
            </a:endParaRPr>
          </a:p>
        </p:txBody>
      </p:sp>
      <p:pic>
        <p:nvPicPr>
          <p:cNvPr id="11" name="图片 10" descr="图片包含 室内, 墙壁, 就坐&#10;&#10;描述已自动生成">
            <a:extLst>
              <a:ext uri="{FF2B5EF4-FFF2-40B4-BE49-F238E27FC236}">
                <a16:creationId xmlns:a16="http://schemas.microsoft.com/office/drawing/2014/main" id="{728B9C6B-DFF8-4429-95ED-51E0B722035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03819" y="1607231"/>
            <a:ext cx="3643536" cy="3643536"/>
          </a:xfrm>
          <a:prstGeom prst="ellipse">
            <a:avLst/>
          </a:prstGeom>
        </p:spPr>
      </p:pic>
      <p:sp>
        <p:nvSpPr>
          <p:cNvPr id="17" name="文本框 16">
            <a:extLst>
              <a:ext uri="{FF2B5EF4-FFF2-40B4-BE49-F238E27FC236}">
                <a16:creationId xmlns:a16="http://schemas.microsoft.com/office/drawing/2014/main" id="{42E8539B-D339-49CE-B9D7-090130502B8E}"/>
              </a:ext>
            </a:extLst>
          </p:cNvPr>
          <p:cNvSpPr txBox="1"/>
          <p:nvPr/>
        </p:nvSpPr>
        <p:spPr>
          <a:xfrm>
            <a:off x="2131847" y="2491478"/>
            <a:ext cx="2078593" cy="1200329"/>
          </a:xfrm>
          <a:prstGeom prst="rect">
            <a:avLst/>
          </a:prstGeom>
          <a:noFill/>
        </p:spPr>
        <p:txBody>
          <a:bodyPr wrap="square" rtlCol="0">
            <a:spAutoFit/>
          </a:bodyPr>
          <a:lstStyle/>
          <a:p>
            <a:pPr algn="dist"/>
            <a:r>
              <a:rPr lang="zh-CN" altLang="en-US" sz="7200" b="1" dirty="0">
                <a:solidFill>
                  <a:schemeClr val="bg1"/>
                </a:solidFill>
                <a:effectLst>
                  <a:outerShdw blurRad="38100" dist="38100" dir="2700000" algn="tl">
                    <a:srgbClr val="000000">
                      <a:alpha val="43137"/>
                    </a:srgbClr>
                  </a:outerShdw>
                </a:effectLst>
                <a:cs typeface="+mn-ea"/>
                <a:sym typeface="+mn-lt"/>
              </a:rPr>
              <a:t>目录</a:t>
            </a:r>
          </a:p>
        </p:txBody>
      </p:sp>
      <p:sp>
        <p:nvSpPr>
          <p:cNvPr id="18" name="文本框 17">
            <a:extLst>
              <a:ext uri="{FF2B5EF4-FFF2-40B4-BE49-F238E27FC236}">
                <a16:creationId xmlns:a16="http://schemas.microsoft.com/office/drawing/2014/main" id="{DC979D77-3B3C-4631-9827-B448B67E6F0F}"/>
              </a:ext>
            </a:extLst>
          </p:cNvPr>
          <p:cNvSpPr txBox="1"/>
          <p:nvPr/>
        </p:nvSpPr>
        <p:spPr>
          <a:xfrm>
            <a:off x="2075040" y="3768584"/>
            <a:ext cx="2307645" cy="523220"/>
          </a:xfrm>
          <a:prstGeom prst="rect">
            <a:avLst/>
          </a:prstGeom>
          <a:noFill/>
        </p:spPr>
        <p:txBody>
          <a:bodyPr wrap="square" rtlCol="0">
            <a:spAutoFit/>
          </a:bodyPr>
          <a:lstStyle/>
          <a:p>
            <a:pPr algn="ctr"/>
            <a:r>
              <a:rPr lang="en-US" altLang="zh-CN" sz="2800" b="1" dirty="0">
                <a:solidFill>
                  <a:schemeClr val="bg1"/>
                </a:solidFill>
                <a:effectLst>
                  <a:outerShdw blurRad="38100" dist="38100" dir="2700000" algn="tl">
                    <a:srgbClr val="000000">
                      <a:alpha val="43137"/>
                    </a:srgbClr>
                  </a:outerShdw>
                </a:effectLst>
                <a:cs typeface="+mn-ea"/>
                <a:sym typeface="+mn-lt"/>
              </a:rPr>
              <a:t>CONTENTS</a:t>
            </a:r>
            <a:endParaRPr lang="zh-CN" altLang="en-US" sz="2800" b="1" dirty="0">
              <a:solidFill>
                <a:schemeClr val="bg1"/>
              </a:solidFill>
              <a:effectLst>
                <a:outerShdw blurRad="38100" dist="38100" dir="2700000" algn="tl">
                  <a:srgbClr val="000000">
                    <a:alpha val="43137"/>
                  </a:srgbClr>
                </a:outerShdw>
              </a:effectLst>
              <a:cs typeface="+mn-ea"/>
              <a:sym typeface="+mn-lt"/>
            </a:endParaRPr>
          </a:p>
        </p:txBody>
      </p:sp>
      <p:grpSp>
        <p:nvGrpSpPr>
          <p:cNvPr id="25" name="组合 24">
            <a:extLst>
              <a:ext uri="{FF2B5EF4-FFF2-40B4-BE49-F238E27FC236}">
                <a16:creationId xmlns:a16="http://schemas.microsoft.com/office/drawing/2014/main" id="{D8E1D62A-BC38-4D91-8AF4-69949D0B2428}"/>
              </a:ext>
            </a:extLst>
          </p:cNvPr>
          <p:cNvGrpSpPr/>
          <p:nvPr/>
        </p:nvGrpSpPr>
        <p:grpSpPr>
          <a:xfrm>
            <a:off x="6712189" y="2575471"/>
            <a:ext cx="3493709" cy="2620393"/>
            <a:chOff x="6509714" y="3436596"/>
            <a:chExt cx="7251700" cy="2414588"/>
          </a:xfrm>
        </p:grpSpPr>
        <p:cxnSp>
          <p:nvCxnSpPr>
            <p:cNvPr id="19" name="直接连接符 18">
              <a:extLst>
                <a:ext uri="{FF2B5EF4-FFF2-40B4-BE49-F238E27FC236}">
                  <a16:creationId xmlns:a16="http://schemas.microsoft.com/office/drawing/2014/main" id="{0752FF06-F532-4076-989F-CDC6FE320875}"/>
                </a:ext>
              </a:extLst>
            </p:cNvPr>
            <p:cNvCxnSpPr>
              <a:cxnSpLocks/>
            </p:cNvCxnSpPr>
            <p:nvPr/>
          </p:nvCxnSpPr>
          <p:spPr>
            <a:xfrm flipH="1">
              <a:off x="6509714" y="3436596"/>
              <a:ext cx="7251700" cy="0"/>
            </a:xfrm>
            <a:prstGeom prst="line">
              <a:avLst/>
            </a:prstGeom>
            <a:ln w="22225">
              <a:solidFill>
                <a:schemeClr val="tx1"/>
              </a:solidFill>
              <a:prstDash val="sysDot"/>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CF5E7D5B-919E-4CD4-B366-1E61822CE80C}"/>
                </a:ext>
              </a:extLst>
            </p:cNvPr>
            <p:cNvCxnSpPr>
              <a:cxnSpLocks/>
            </p:cNvCxnSpPr>
            <p:nvPr/>
          </p:nvCxnSpPr>
          <p:spPr>
            <a:xfrm flipH="1">
              <a:off x="6509714" y="4241459"/>
              <a:ext cx="7251700" cy="0"/>
            </a:xfrm>
            <a:prstGeom prst="line">
              <a:avLst/>
            </a:prstGeom>
            <a:ln w="22225">
              <a:solidFill>
                <a:schemeClr val="tx1"/>
              </a:solidFill>
              <a:prstDash val="sysDot"/>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745F766B-C460-422D-94D8-EE034AEDA093}"/>
                </a:ext>
              </a:extLst>
            </p:cNvPr>
            <p:cNvCxnSpPr>
              <a:cxnSpLocks/>
            </p:cNvCxnSpPr>
            <p:nvPr/>
          </p:nvCxnSpPr>
          <p:spPr>
            <a:xfrm flipH="1">
              <a:off x="6509714" y="5046321"/>
              <a:ext cx="7251700" cy="0"/>
            </a:xfrm>
            <a:prstGeom prst="line">
              <a:avLst/>
            </a:prstGeom>
            <a:ln w="22225">
              <a:solidFill>
                <a:schemeClr val="tx1"/>
              </a:solidFill>
              <a:prstDash val="sysDot"/>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AF6FC2E2-CA05-492C-AFC6-ADB2571A1339}"/>
                </a:ext>
              </a:extLst>
            </p:cNvPr>
            <p:cNvCxnSpPr>
              <a:cxnSpLocks/>
            </p:cNvCxnSpPr>
            <p:nvPr/>
          </p:nvCxnSpPr>
          <p:spPr>
            <a:xfrm flipH="1">
              <a:off x="6509714" y="5851184"/>
              <a:ext cx="7251700" cy="0"/>
            </a:xfrm>
            <a:prstGeom prst="line">
              <a:avLst/>
            </a:prstGeom>
            <a:ln w="22225">
              <a:solidFill>
                <a:schemeClr val="tx1"/>
              </a:solidFill>
              <a:prstDash val="sysDot"/>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26" name="文本框 25">
            <a:extLst>
              <a:ext uri="{FF2B5EF4-FFF2-40B4-BE49-F238E27FC236}">
                <a16:creationId xmlns:a16="http://schemas.microsoft.com/office/drawing/2014/main" id="{C7430A6A-A4C5-4512-BE1B-E6DAD134979A}"/>
              </a:ext>
            </a:extLst>
          </p:cNvPr>
          <p:cNvSpPr txBox="1"/>
          <p:nvPr/>
        </p:nvSpPr>
        <p:spPr>
          <a:xfrm>
            <a:off x="7468259" y="1935064"/>
            <a:ext cx="2648701" cy="523220"/>
          </a:xfrm>
          <a:prstGeom prst="rect">
            <a:avLst/>
          </a:prstGeom>
          <a:noFill/>
        </p:spPr>
        <p:txBody>
          <a:bodyPr wrap="square" rtlCol="0">
            <a:spAutoFit/>
          </a:bodyPr>
          <a:lstStyle/>
          <a:p>
            <a:r>
              <a:rPr lang="en-US" altLang="zh-CN" sz="2800" dirty="0">
                <a:cs typeface="+mn-ea"/>
                <a:sym typeface="+mn-lt"/>
              </a:rPr>
              <a:t>1.</a:t>
            </a:r>
            <a:r>
              <a:rPr lang="zh-CN" altLang="en-US" sz="2800" dirty="0">
                <a:cs typeface="+mn-ea"/>
                <a:sym typeface="+mn-lt"/>
              </a:rPr>
              <a:t>设计背景</a:t>
            </a:r>
          </a:p>
        </p:txBody>
      </p:sp>
      <p:sp>
        <p:nvSpPr>
          <p:cNvPr id="27" name="椭圆 26">
            <a:extLst>
              <a:ext uri="{FF2B5EF4-FFF2-40B4-BE49-F238E27FC236}">
                <a16:creationId xmlns:a16="http://schemas.microsoft.com/office/drawing/2014/main" id="{1F401B0F-565E-499C-B9A9-6E600150DA88}"/>
              </a:ext>
            </a:extLst>
          </p:cNvPr>
          <p:cNvSpPr/>
          <p:nvPr/>
        </p:nvSpPr>
        <p:spPr>
          <a:xfrm>
            <a:off x="6793984" y="2818239"/>
            <a:ext cx="501274" cy="501274"/>
          </a:xfrm>
          <a:prstGeom prst="ellipse">
            <a:avLst/>
          </a:prstGeom>
          <a:solidFill>
            <a:srgbClr val="437F7F"/>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defTabSz="914377"/>
            <a:endParaRPr lang="zh-CN" altLang="en-US" sz="1400" b="1">
              <a:cs typeface="+mn-ea"/>
              <a:sym typeface="+mn-lt"/>
            </a:endParaRPr>
          </a:p>
        </p:txBody>
      </p:sp>
      <p:sp>
        <p:nvSpPr>
          <p:cNvPr id="28" name="文本框 27">
            <a:extLst>
              <a:ext uri="{FF2B5EF4-FFF2-40B4-BE49-F238E27FC236}">
                <a16:creationId xmlns:a16="http://schemas.microsoft.com/office/drawing/2014/main" id="{01C30E3C-3850-4263-9F11-4BB2A6262821}"/>
              </a:ext>
            </a:extLst>
          </p:cNvPr>
          <p:cNvSpPr txBox="1"/>
          <p:nvPr/>
        </p:nvSpPr>
        <p:spPr>
          <a:xfrm>
            <a:off x="7468259" y="2844138"/>
            <a:ext cx="2648701" cy="523220"/>
          </a:xfrm>
          <a:prstGeom prst="rect">
            <a:avLst/>
          </a:prstGeom>
          <a:noFill/>
        </p:spPr>
        <p:txBody>
          <a:bodyPr wrap="square" rtlCol="0">
            <a:spAutoFit/>
          </a:bodyPr>
          <a:lstStyle/>
          <a:p>
            <a:r>
              <a:rPr lang="en-US" altLang="zh-CN" sz="2800" dirty="0">
                <a:cs typeface="+mn-ea"/>
                <a:sym typeface="+mn-lt"/>
              </a:rPr>
              <a:t>2.</a:t>
            </a:r>
            <a:r>
              <a:rPr lang="zh-CN" altLang="en-US" sz="2800" dirty="0">
                <a:cs typeface="+mn-ea"/>
                <a:sym typeface="+mn-lt"/>
              </a:rPr>
              <a:t>可行性分析</a:t>
            </a:r>
          </a:p>
        </p:txBody>
      </p:sp>
      <p:sp>
        <p:nvSpPr>
          <p:cNvPr id="29" name="椭圆 28">
            <a:extLst>
              <a:ext uri="{FF2B5EF4-FFF2-40B4-BE49-F238E27FC236}">
                <a16:creationId xmlns:a16="http://schemas.microsoft.com/office/drawing/2014/main" id="{06D1E99F-3045-40DC-A2A5-D9914F1E1573}"/>
              </a:ext>
            </a:extLst>
          </p:cNvPr>
          <p:cNvSpPr/>
          <p:nvPr/>
        </p:nvSpPr>
        <p:spPr>
          <a:xfrm>
            <a:off x="6793984" y="3635031"/>
            <a:ext cx="501274" cy="501274"/>
          </a:xfrm>
          <a:prstGeom prst="ellipse">
            <a:avLst/>
          </a:prstGeom>
          <a:solidFill>
            <a:srgbClr val="437F7F"/>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defTabSz="914377"/>
            <a:endParaRPr lang="zh-CN" altLang="en-US" sz="1400" b="1">
              <a:cs typeface="+mn-ea"/>
              <a:sym typeface="+mn-lt"/>
            </a:endParaRPr>
          </a:p>
        </p:txBody>
      </p:sp>
      <p:sp>
        <p:nvSpPr>
          <p:cNvPr id="30" name="文本框 29">
            <a:extLst>
              <a:ext uri="{FF2B5EF4-FFF2-40B4-BE49-F238E27FC236}">
                <a16:creationId xmlns:a16="http://schemas.microsoft.com/office/drawing/2014/main" id="{431AF512-6558-413B-A53A-4A170CCC3F27}"/>
              </a:ext>
            </a:extLst>
          </p:cNvPr>
          <p:cNvSpPr txBox="1"/>
          <p:nvPr/>
        </p:nvSpPr>
        <p:spPr>
          <a:xfrm>
            <a:off x="7468259" y="3660930"/>
            <a:ext cx="2648701" cy="523220"/>
          </a:xfrm>
          <a:prstGeom prst="rect">
            <a:avLst/>
          </a:prstGeom>
          <a:noFill/>
        </p:spPr>
        <p:txBody>
          <a:bodyPr wrap="square" rtlCol="0">
            <a:spAutoFit/>
          </a:bodyPr>
          <a:lstStyle/>
          <a:p>
            <a:r>
              <a:rPr lang="en-US" altLang="zh-CN" sz="2800" dirty="0">
                <a:cs typeface="+mn-ea"/>
                <a:sym typeface="+mn-lt"/>
              </a:rPr>
              <a:t>3.</a:t>
            </a:r>
            <a:r>
              <a:rPr lang="zh-CN" altLang="en-US" sz="2800" dirty="0">
                <a:cs typeface="+mn-ea"/>
                <a:sym typeface="+mn-lt"/>
              </a:rPr>
              <a:t>分工安排</a:t>
            </a:r>
          </a:p>
        </p:txBody>
      </p:sp>
      <p:sp>
        <p:nvSpPr>
          <p:cNvPr id="31" name="椭圆 30">
            <a:extLst>
              <a:ext uri="{FF2B5EF4-FFF2-40B4-BE49-F238E27FC236}">
                <a16:creationId xmlns:a16="http://schemas.microsoft.com/office/drawing/2014/main" id="{364CEBC3-09B7-4E57-B4E0-1332058E0256}"/>
              </a:ext>
            </a:extLst>
          </p:cNvPr>
          <p:cNvSpPr/>
          <p:nvPr/>
        </p:nvSpPr>
        <p:spPr>
          <a:xfrm>
            <a:off x="6827941" y="4534395"/>
            <a:ext cx="501274" cy="501274"/>
          </a:xfrm>
          <a:prstGeom prst="ellipse">
            <a:avLst/>
          </a:prstGeom>
          <a:solidFill>
            <a:srgbClr val="437F7F"/>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defTabSz="914377"/>
            <a:endParaRPr lang="zh-CN" altLang="en-US" sz="1400" b="1">
              <a:cs typeface="+mn-ea"/>
              <a:sym typeface="+mn-lt"/>
            </a:endParaRPr>
          </a:p>
        </p:txBody>
      </p:sp>
      <p:sp>
        <p:nvSpPr>
          <p:cNvPr id="32" name="文本框 31">
            <a:extLst>
              <a:ext uri="{FF2B5EF4-FFF2-40B4-BE49-F238E27FC236}">
                <a16:creationId xmlns:a16="http://schemas.microsoft.com/office/drawing/2014/main" id="{BC7E7396-85A9-4E6F-8138-E5B0EA10F53B}"/>
              </a:ext>
            </a:extLst>
          </p:cNvPr>
          <p:cNvSpPr txBox="1"/>
          <p:nvPr/>
        </p:nvSpPr>
        <p:spPr>
          <a:xfrm>
            <a:off x="7468259" y="4570453"/>
            <a:ext cx="2648701" cy="523220"/>
          </a:xfrm>
          <a:prstGeom prst="rect">
            <a:avLst/>
          </a:prstGeom>
          <a:noFill/>
        </p:spPr>
        <p:txBody>
          <a:bodyPr wrap="square" rtlCol="0">
            <a:spAutoFit/>
          </a:bodyPr>
          <a:lstStyle/>
          <a:p>
            <a:r>
              <a:rPr lang="en-US" altLang="zh-CN" sz="2800" dirty="0">
                <a:cs typeface="+mn-ea"/>
                <a:sym typeface="+mn-lt"/>
              </a:rPr>
              <a:t>4.</a:t>
            </a:r>
            <a:r>
              <a:rPr lang="zh-CN" altLang="en-US" sz="2800" dirty="0">
                <a:cs typeface="+mn-ea"/>
                <a:sym typeface="+mn-lt"/>
              </a:rPr>
              <a:t>预期成果</a:t>
            </a:r>
          </a:p>
        </p:txBody>
      </p:sp>
    </p:spTree>
    <p:extLst>
      <p:ext uri="{BB962C8B-B14F-4D97-AF65-F5344CB8AC3E}">
        <p14:creationId xmlns:p14="http://schemas.microsoft.com/office/powerpoint/2010/main" val="353928681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6="http://schemas.microsoft.com/office/drawing/2014/main" xmlns:a14="http://schemas.microsoft.com/office/drawing/2010/main">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1+#ppt_w/2"/>
                                          </p:val>
                                        </p:tav>
                                        <p:tav tm="100000">
                                          <p:val>
                                            <p:strVal val="#ppt_x"/>
                                          </p:val>
                                        </p:tav>
                                      </p:tavLst>
                                    </p:anim>
                                    <p:anim calcmode="lin" valueType="num">
                                      <p:cBhvr additive="base">
                                        <p:cTn id="20" dur="10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1000" fill="hold"/>
                                        <p:tgtEl>
                                          <p:spTgt spid="28"/>
                                        </p:tgtEl>
                                        <p:attrNameLst>
                                          <p:attrName>ppt_x</p:attrName>
                                        </p:attrNameLst>
                                      </p:cBhvr>
                                      <p:tavLst>
                                        <p:tav tm="0">
                                          <p:val>
                                            <p:strVal val="1+#ppt_w/2"/>
                                          </p:val>
                                        </p:tav>
                                        <p:tav tm="100000">
                                          <p:val>
                                            <p:strVal val="#ppt_x"/>
                                          </p:val>
                                        </p:tav>
                                      </p:tavLst>
                                    </p:anim>
                                    <p:anim calcmode="lin" valueType="num">
                                      <p:cBhvr additive="base">
                                        <p:cTn id="26" dur="10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1000" fill="hold"/>
                                        <p:tgtEl>
                                          <p:spTgt spid="30"/>
                                        </p:tgtEl>
                                        <p:attrNameLst>
                                          <p:attrName>ppt_x</p:attrName>
                                        </p:attrNameLst>
                                      </p:cBhvr>
                                      <p:tavLst>
                                        <p:tav tm="0">
                                          <p:val>
                                            <p:strVal val="1+#ppt_w/2"/>
                                          </p:val>
                                        </p:tav>
                                        <p:tav tm="100000">
                                          <p:val>
                                            <p:strVal val="#ppt_x"/>
                                          </p:val>
                                        </p:tav>
                                      </p:tavLst>
                                    </p:anim>
                                    <p:anim calcmode="lin" valueType="num">
                                      <p:cBhvr additive="base">
                                        <p:cTn id="32" dur="10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additive="base">
                                        <p:cTn id="37" dur="1000" fill="hold"/>
                                        <p:tgtEl>
                                          <p:spTgt spid="32"/>
                                        </p:tgtEl>
                                        <p:attrNameLst>
                                          <p:attrName>ppt_x</p:attrName>
                                        </p:attrNameLst>
                                      </p:cBhvr>
                                      <p:tavLst>
                                        <p:tav tm="0">
                                          <p:val>
                                            <p:strVal val="1+#ppt_w/2"/>
                                          </p:val>
                                        </p:tav>
                                        <p:tav tm="100000">
                                          <p:val>
                                            <p:strVal val="#ppt_x"/>
                                          </p:val>
                                        </p:tav>
                                      </p:tavLst>
                                    </p:anim>
                                    <p:anim calcmode="lin" valueType="num">
                                      <p:cBhvr additive="base">
                                        <p:cTn id="38" dur="10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6" grpId="0"/>
      <p:bldP spid="28" grpId="0"/>
      <p:bldP spid="30" grpId="0"/>
      <p:bldP spid="3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6B66517A-2405-4ECC-AC8C-61EDDE69A303}"/>
              </a:ext>
            </a:extLst>
          </p:cNvPr>
          <p:cNvSpPr/>
          <p:nvPr/>
        </p:nvSpPr>
        <p:spPr>
          <a:xfrm>
            <a:off x="3815602" y="1319726"/>
            <a:ext cx="4560795" cy="459075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12" name="直接连接符 11">
            <a:extLst>
              <a:ext uri="{FF2B5EF4-FFF2-40B4-BE49-F238E27FC236}">
                <a16:creationId xmlns:a16="http://schemas.microsoft.com/office/drawing/2014/main" id="{EF9A9387-78D1-4E26-BAB2-80FF55A06A9B}"/>
              </a:ext>
            </a:extLst>
          </p:cNvPr>
          <p:cNvCxnSpPr>
            <a:cxnSpLocks/>
          </p:cNvCxnSpPr>
          <p:nvPr/>
        </p:nvCxnSpPr>
        <p:spPr>
          <a:xfrm>
            <a:off x="4400826" y="3615103"/>
            <a:ext cx="3390347"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0B591A3F-89AB-4C73-9392-C973102A4F6C}"/>
              </a:ext>
            </a:extLst>
          </p:cNvPr>
          <p:cNvSpPr txBox="1"/>
          <p:nvPr/>
        </p:nvSpPr>
        <p:spPr>
          <a:xfrm>
            <a:off x="5056702" y="1754907"/>
            <a:ext cx="2078593" cy="1862048"/>
          </a:xfrm>
          <a:prstGeom prst="rect">
            <a:avLst/>
          </a:prstGeom>
          <a:noFill/>
        </p:spPr>
        <p:txBody>
          <a:bodyPr wrap="square" rtlCol="0">
            <a:spAutoFit/>
          </a:bodyPr>
          <a:lstStyle/>
          <a:p>
            <a:pPr algn="dist"/>
            <a:r>
              <a:rPr lang="en-US" altLang="zh-CN" sz="11500" b="1" dirty="0">
                <a:effectLst>
                  <a:outerShdw blurRad="38100" dist="38100" dir="2700000" algn="tl">
                    <a:srgbClr val="000000">
                      <a:alpha val="43137"/>
                    </a:srgbClr>
                  </a:outerShdw>
                </a:effectLst>
                <a:cs typeface="+mn-ea"/>
                <a:sym typeface="+mn-lt"/>
              </a:rPr>
              <a:t>01</a:t>
            </a:r>
            <a:endParaRPr lang="zh-CN" altLang="en-US" sz="11500" b="1" dirty="0">
              <a:effectLst>
                <a:outerShdw blurRad="38100" dist="38100" dir="2700000" algn="tl">
                  <a:srgbClr val="000000">
                    <a:alpha val="43137"/>
                  </a:srgbClr>
                </a:outerShdw>
              </a:effectLst>
              <a:cs typeface="+mn-ea"/>
              <a:sym typeface="+mn-lt"/>
            </a:endParaRPr>
          </a:p>
        </p:txBody>
      </p:sp>
      <p:sp>
        <p:nvSpPr>
          <p:cNvPr id="14" name="文本框 13">
            <a:extLst>
              <a:ext uri="{FF2B5EF4-FFF2-40B4-BE49-F238E27FC236}">
                <a16:creationId xmlns:a16="http://schemas.microsoft.com/office/drawing/2014/main" id="{9735A77F-E5D5-43FB-8934-2C5CC1F0D5AC}"/>
              </a:ext>
            </a:extLst>
          </p:cNvPr>
          <p:cNvSpPr txBox="1"/>
          <p:nvPr/>
        </p:nvSpPr>
        <p:spPr>
          <a:xfrm>
            <a:off x="4400824" y="3790493"/>
            <a:ext cx="3390348" cy="1015663"/>
          </a:xfrm>
          <a:prstGeom prst="rect">
            <a:avLst/>
          </a:prstGeom>
          <a:noFill/>
        </p:spPr>
        <p:txBody>
          <a:bodyPr wrap="square" rtlCol="0">
            <a:spAutoFit/>
          </a:bodyPr>
          <a:lstStyle/>
          <a:p>
            <a:pPr algn="dist"/>
            <a:r>
              <a:rPr lang="zh-CN" altLang="en-US" sz="6000" b="1" dirty="0">
                <a:effectLst>
                  <a:outerShdw blurRad="38100" dist="38100" dir="2700000" algn="tl">
                    <a:srgbClr val="000000">
                      <a:alpha val="43137"/>
                    </a:srgbClr>
                  </a:outerShdw>
                </a:effectLst>
                <a:cs typeface="+mn-ea"/>
                <a:sym typeface="+mn-lt"/>
              </a:rPr>
              <a:t>设计背景</a:t>
            </a:r>
          </a:p>
        </p:txBody>
      </p:sp>
      <p:sp>
        <p:nvSpPr>
          <p:cNvPr id="15" name="椭圆 14">
            <a:extLst>
              <a:ext uri="{FF2B5EF4-FFF2-40B4-BE49-F238E27FC236}">
                <a16:creationId xmlns:a16="http://schemas.microsoft.com/office/drawing/2014/main" id="{2039ED81-6D73-468A-929D-EC5C9517D2E1}"/>
              </a:ext>
            </a:extLst>
          </p:cNvPr>
          <p:cNvSpPr/>
          <p:nvPr/>
        </p:nvSpPr>
        <p:spPr>
          <a:xfrm>
            <a:off x="3579032" y="1197778"/>
            <a:ext cx="557130" cy="557130"/>
          </a:xfrm>
          <a:prstGeom prst="ellipse">
            <a:avLst/>
          </a:prstGeom>
          <a:solidFill>
            <a:srgbClr val="43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a:extLst>
              <a:ext uri="{FF2B5EF4-FFF2-40B4-BE49-F238E27FC236}">
                <a16:creationId xmlns:a16="http://schemas.microsoft.com/office/drawing/2014/main" id="{6F0E6BF6-89E9-40D5-BC8E-4DE212C0B7C6}"/>
              </a:ext>
            </a:extLst>
          </p:cNvPr>
          <p:cNvSpPr/>
          <p:nvPr/>
        </p:nvSpPr>
        <p:spPr>
          <a:xfrm>
            <a:off x="2498052" y="842178"/>
            <a:ext cx="557130" cy="557130"/>
          </a:xfrm>
          <a:prstGeom prst="ellipse">
            <a:avLst/>
          </a:prstGeom>
          <a:solidFill>
            <a:srgbClr val="43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a:extLst>
              <a:ext uri="{FF2B5EF4-FFF2-40B4-BE49-F238E27FC236}">
                <a16:creationId xmlns:a16="http://schemas.microsoft.com/office/drawing/2014/main" id="{C57C8223-BCF3-4F45-9A73-A6AD551CCE78}"/>
              </a:ext>
            </a:extLst>
          </p:cNvPr>
          <p:cNvSpPr/>
          <p:nvPr/>
        </p:nvSpPr>
        <p:spPr>
          <a:xfrm>
            <a:off x="2498051" y="1754907"/>
            <a:ext cx="913467" cy="913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a:extLst>
              <a:ext uri="{FF2B5EF4-FFF2-40B4-BE49-F238E27FC236}">
                <a16:creationId xmlns:a16="http://schemas.microsoft.com/office/drawing/2014/main" id="{037EB7B6-9237-4E24-9CA9-B4E565F97403}"/>
              </a:ext>
            </a:extLst>
          </p:cNvPr>
          <p:cNvSpPr/>
          <p:nvPr/>
        </p:nvSpPr>
        <p:spPr>
          <a:xfrm>
            <a:off x="8156233" y="5118961"/>
            <a:ext cx="913467" cy="913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a:extLst>
              <a:ext uri="{FF2B5EF4-FFF2-40B4-BE49-F238E27FC236}">
                <a16:creationId xmlns:a16="http://schemas.microsoft.com/office/drawing/2014/main" id="{6D3D2759-39DC-486E-9C8D-F858EAFEB148}"/>
              </a:ext>
            </a:extLst>
          </p:cNvPr>
          <p:cNvSpPr/>
          <p:nvPr/>
        </p:nvSpPr>
        <p:spPr>
          <a:xfrm>
            <a:off x="9024820" y="4344491"/>
            <a:ext cx="913467" cy="913467"/>
          </a:xfrm>
          <a:prstGeom prst="ellipse">
            <a:avLst/>
          </a:prstGeom>
          <a:solidFill>
            <a:srgbClr val="43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椭圆 19">
            <a:extLst>
              <a:ext uri="{FF2B5EF4-FFF2-40B4-BE49-F238E27FC236}">
                <a16:creationId xmlns:a16="http://schemas.microsoft.com/office/drawing/2014/main" id="{0B083726-9DBF-45AA-9FAB-4A45EFB46A7B}"/>
              </a:ext>
            </a:extLst>
          </p:cNvPr>
          <p:cNvSpPr/>
          <p:nvPr/>
        </p:nvSpPr>
        <p:spPr>
          <a:xfrm>
            <a:off x="9659722" y="5575694"/>
            <a:ext cx="557130" cy="557130"/>
          </a:xfrm>
          <a:prstGeom prst="ellipse">
            <a:avLst/>
          </a:prstGeom>
          <a:solidFill>
            <a:srgbClr val="43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70145004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6="http://schemas.microsoft.com/office/drawing/2014/main">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 calcmode="lin" valueType="num">
                                      <p:cBhvr>
                                        <p:cTn id="9" dur="1000" fill="hold"/>
                                        <p:tgtEl>
                                          <p:spTgt spid="15"/>
                                        </p:tgtEl>
                                        <p:attrNameLst>
                                          <p:attrName>style.rotation</p:attrName>
                                        </p:attrNameLst>
                                      </p:cBhvr>
                                      <p:tavLst>
                                        <p:tav tm="0">
                                          <p:val>
                                            <p:fltVal val="90"/>
                                          </p:val>
                                        </p:tav>
                                        <p:tav tm="100000">
                                          <p:val>
                                            <p:fltVal val="0"/>
                                          </p:val>
                                        </p:tav>
                                      </p:tavLst>
                                    </p:anim>
                                    <p:animEffect transition="in" filter="fade">
                                      <p:cBhvr>
                                        <p:cTn id="10" dur="1000"/>
                                        <p:tgtEl>
                                          <p:spTgt spid="1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1000" fill="hold"/>
                                        <p:tgtEl>
                                          <p:spTgt spid="16"/>
                                        </p:tgtEl>
                                        <p:attrNameLst>
                                          <p:attrName>ppt_w</p:attrName>
                                        </p:attrNameLst>
                                      </p:cBhvr>
                                      <p:tavLst>
                                        <p:tav tm="0">
                                          <p:val>
                                            <p:fltVal val="0"/>
                                          </p:val>
                                        </p:tav>
                                        <p:tav tm="100000">
                                          <p:val>
                                            <p:strVal val="#ppt_w"/>
                                          </p:val>
                                        </p:tav>
                                      </p:tavLst>
                                    </p:anim>
                                    <p:anim calcmode="lin" valueType="num">
                                      <p:cBhvr>
                                        <p:cTn id="14" dur="1000" fill="hold"/>
                                        <p:tgtEl>
                                          <p:spTgt spid="16"/>
                                        </p:tgtEl>
                                        <p:attrNameLst>
                                          <p:attrName>ppt_h</p:attrName>
                                        </p:attrNameLst>
                                      </p:cBhvr>
                                      <p:tavLst>
                                        <p:tav tm="0">
                                          <p:val>
                                            <p:fltVal val="0"/>
                                          </p:val>
                                        </p:tav>
                                        <p:tav tm="100000">
                                          <p:val>
                                            <p:strVal val="#ppt_h"/>
                                          </p:val>
                                        </p:tav>
                                      </p:tavLst>
                                    </p:anim>
                                    <p:anim calcmode="lin" valueType="num">
                                      <p:cBhvr>
                                        <p:cTn id="15" dur="1000" fill="hold"/>
                                        <p:tgtEl>
                                          <p:spTgt spid="16"/>
                                        </p:tgtEl>
                                        <p:attrNameLst>
                                          <p:attrName>style.rotation</p:attrName>
                                        </p:attrNameLst>
                                      </p:cBhvr>
                                      <p:tavLst>
                                        <p:tav tm="0">
                                          <p:val>
                                            <p:fltVal val="90"/>
                                          </p:val>
                                        </p:tav>
                                        <p:tav tm="100000">
                                          <p:val>
                                            <p:fltVal val="0"/>
                                          </p:val>
                                        </p:tav>
                                      </p:tavLst>
                                    </p:anim>
                                    <p:animEffect transition="in" filter="fade">
                                      <p:cBhvr>
                                        <p:cTn id="16" dur="1000"/>
                                        <p:tgtEl>
                                          <p:spTgt spid="16"/>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1000" fill="hold"/>
                                        <p:tgtEl>
                                          <p:spTgt spid="17"/>
                                        </p:tgtEl>
                                        <p:attrNameLst>
                                          <p:attrName>ppt_w</p:attrName>
                                        </p:attrNameLst>
                                      </p:cBhvr>
                                      <p:tavLst>
                                        <p:tav tm="0">
                                          <p:val>
                                            <p:fltVal val="0"/>
                                          </p:val>
                                        </p:tav>
                                        <p:tav tm="100000">
                                          <p:val>
                                            <p:strVal val="#ppt_w"/>
                                          </p:val>
                                        </p:tav>
                                      </p:tavLst>
                                    </p:anim>
                                    <p:anim calcmode="lin" valueType="num">
                                      <p:cBhvr>
                                        <p:cTn id="20" dur="1000" fill="hold"/>
                                        <p:tgtEl>
                                          <p:spTgt spid="17"/>
                                        </p:tgtEl>
                                        <p:attrNameLst>
                                          <p:attrName>ppt_h</p:attrName>
                                        </p:attrNameLst>
                                      </p:cBhvr>
                                      <p:tavLst>
                                        <p:tav tm="0">
                                          <p:val>
                                            <p:fltVal val="0"/>
                                          </p:val>
                                        </p:tav>
                                        <p:tav tm="100000">
                                          <p:val>
                                            <p:strVal val="#ppt_h"/>
                                          </p:val>
                                        </p:tav>
                                      </p:tavLst>
                                    </p:anim>
                                    <p:anim calcmode="lin" valueType="num">
                                      <p:cBhvr>
                                        <p:cTn id="21" dur="1000" fill="hold"/>
                                        <p:tgtEl>
                                          <p:spTgt spid="17"/>
                                        </p:tgtEl>
                                        <p:attrNameLst>
                                          <p:attrName>style.rotation</p:attrName>
                                        </p:attrNameLst>
                                      </p:cBhvr>
                                      <p:tavLst>
                                        <p:tav tm="0">
                                          <p:val>
                                            <p:fltVal val="90"/>
                                          </p:val>
                                        </p:tav>
                                        <p:tav tm="100000">
                                          <p:val>
                                            <p:fltVal val="0"/>
                                          </p:val>
                                        </p:tav>
                                      </p:tavLst>
                                    </p:anim>
                                    <p:animEffect transition="in" filter="fade">
                                      <p:cBhvr>
                                        <p:cTn id="22" dur="1000"/>
                                        <p:tgtEl>
                                          <p:spTgt spid="17"/>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1000" fill="hold"/>
                                        <p:tgtEl>
                                          <p:spTgt spid="4"/>
                                        </p:tgtEl>
                                        <p:attrNameLst>
                                          <p:attrName>ppt_w</p:attrName>
                                        </p:attrNameLst>
                                      </p:cBhvr>
                                      <p:tavLst>
                                        <p:tav tm="0">
                                          <p:val>
                                            <p:fltVal val="0"/>
                                          </p:val>
                                        </p:tav>
                                        <p:tav tm="100000">
                                          <p:val>
                                            <p:strVal val="#ppt_w"/>
                                          </p:val>
                                        </p:tav>
                                      </p:tavLst>
                                    </p:anim>
                                    <p:anim calcmode="lin" valueType="num">
                                      <p:cBhvr>
                                        <p:cTn id="26" dur="1000" fill="hold"/>
                                        <p:tgtEl>
                                          <p:spTgt spid="4"/>
                                        </p:tgtEl>
                                        <p:attrNameLst>
                                          <p:attrName>ppt_h</p:attrName>
                                        </p:attrNameLst>
                                      </p:cBhvr>
                                      <p:tavLst>
                                        <p:tav tm="0">
                                          <p:val>
                                            <p:fltVal val="0"/>
                                          </p:val>
                                        </p:tav>
                                        <p:tav tm="100000">
                                          <p:val>
                                            <p:strVal val="#ppt_h"/>
                                          </p:val>
                                        </p:tav>
                                      </p:tavLst>
                                    </p:anim>
                                    <p:anim calcmode="lin" valueType="num">
                                      <p:cBhvr>
                                        <p:cTn id="27" dur="1000" fill="hold"/>
                                        <p:tgtEl>
                                          <p:spTgt spid="4"/>
                                        </p:tgtEl>
                                        <p:attrNameLst>
                                          <p:attrName>style.rotation</p:attrName>
                                        </p:attrNameLst>
                                      </p:cBhvr>
                                      <p:tavLst>
                                        <p:tav tm="0">
                                          <p:val>
                                            <p:fltVal val="90"/>
                                          </p:val>
                                        </p:tav>
                                        <p:tav tm="100000">
                                          <p:val>
                                            <p:fltVal val="0"/>
                                          </p:val>
                                        </p:tav>
                                      </p:tavLst>
                                    </p:anim>
                                    <p:animEffect transition="in" filter="fade">
                                      <p:cBhvr>
                                        <p:cTn id="28" dur="1000"/>
                                        <p:tgtEl>
                                          <p:spTgt spid="4"/>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1000" fill="hold"/>
                                        <p:tgtEl>
                                          <p:spTgt spid="18"/>
                                        </p:tgtEl>
                                        <p:attrNameLst>
                                          <p:attrName>ppt_w</p:attrName>
                                        </p:attrNameLst>
                                      </p:cBhvr>
                                      <p:tavLst>
                                        <p:tav tm="0">
                                          <p:val>
                                            <p:fltVal val="0"/>
                                          </p:val>
                                        </p:tav>
                                        <p:tav tm="100000">
                                          <p:val>
                                            <p:strVal val="#ppt_w"/>
                                          </p:val>
                                        </p:tav>
                                      </p:tavLst>
                                    </p:anim>
                                    <p:anim calcmode="lin" valueType="num">
                                      <p:cBhvr>
                                        <p:cTn id="32" dur="1000" fill="hold"/>
                                        <p:tgtEl>
                                          <p:spTgt spid="18"/>
                                        </p:tgtEl>
                                        <p:attrNameLst>
                                          <p:attrName>ppt_h</p:attrName>
                                        </p:attrNameLst>
                                      </p:cBhvr>
                                      <p:tavLst>
                                        <p:tav tm="0">
                                          <p:val>
                                            <p:fltVal val="0"/>
                                          </p:val>
                                        </p:tav>
                                        <p:tav tm="100000">
                                          <p:val>
                                            <p:strVal val="#ppt_h"/>
                                          </p:val>
                                        </p:tav>
                                      </p:tavLst>
                                    </p:anim>
                                    <p:anim calcmode="lin" valueType="num">
                                      <p:cBhvr>
                                        <p:cTn id="33" dur="1000" fill="hold"/>
                                        <p:tgtEl>
                                          <p:spTgt spid="18"/>
                                        </p:tgtEl>
                                        <p:attrNameLst>
                                          <p:attrName>style.rotation</p:attrName>
                                        </p:attrNameLst>
                                      </p:cBhvr>
                                      <p:tavLst>
                                        <p:tav tm="0">
                                          <p:val>
                                            <p:fltVal val="90"/>
                                          </p:val>
                                        </p:tav>
                                        <p:tav tm="100000">
                                          <p:val>
                                            <p:fltVal val="0"/>
                                          </p:val>
                                        </p:tav>
                                      </p:tavLst>
                                    </p:anim>
                                    <p:animEffect transition="in" filter="fade">
                                      <p:cBhvr>
                                        <p:cTn id="34" dur="1000"/>
                                        <p:tgtEl>
                                          <p:spTgt spid="18"/>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p:cTn id="37" dur="1000" fill="hold"/>
                                        <p:tgtEl>
                                          <p:spTgt spid="19"/>
                                        </p:tgtEl>
                                        <p:attrNameLst>
                                          <p:attrName>ppt_w</p:attrName>
                                        </p:attrNameLst>
                                      </p:cBhvr>
                                      <p:tavLst>
                                        <p:tav tm="0">
                                          <p:val>
                                            <p:fltVal val="0"/>
                                          </p:val>
                                        </p:tav>
                                        <p:tav tm="100000">
                                          <p:val>
                                            <p:strVal val="#ppt_w"/>
                                          </p:val>
                                        </p:tav>
                                      </p:tavLst>
                                    </p:anim>
                                    <p:anim calcmode="lin" valueType="num">
                                      <p:cBhvr>
                                        <p:cTn id="38" dur="1000" fill="hold"/>
                                        <p:tgtEl>
                                          <p:spTgt spid="19"/>
                                        </p:tgtEl>
                                        <p:attrNameLst>
                                          <p:attrName>ppt_h</p:attrName>
                                        </p:attrNameLst>
                                      </p:cBhvr>
                                      <p:tavLst>
                                        <p:tav tm="0">
                                          <p:val>
                                            <p:fltVal val="0"/>
                                          </p:val>
                                        </p:tav>
                                        <p:tav tm="100000">
                                          <p:val>
                                            <p:strVal val="#ppt_h"/>
                                          </p:val>
                                        </p:tav>
                                      </p:tavLst>
                                    </p:anim>
                                    <p:anim calcmode="lin" valueType="num">
                                      <p:cBhvr>
                                        <p:cTn id="39" dur="1000" fill="hold"/>
                                        <p:tgtEl>
                                          <p:spTgt spid="19"/>
                                        </p:tgtEl>
                                        <p:attrNameLst>
                                          <p:attrName>style.rotation</p:attrName>
                                        </p:attrNameLst>
                                      </p:cBhvr>
                                      <p:tavLst>
                                        <p:tav tm="0">
                                          <p:val>
                                            <p:fltVal val="90"/>
                                          </p:val>
                                        </p:tav>
                                        <p:tav tm="100000">
                                          <p:val>
                                            <p:fltVal val="0"/>
                                          </p:val>
                                        </p:tav>
                                      </p:tavLst>
                                    </p:anim>
                                    <p:animEffect transition="in" filter="fade">
                                      <p:cBhvr>
                                        <p:cTn id="40" dur="1000"/>
                                        <p:tgtEl>
                                          <p:spTgt spid="19"/>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p:cTn id="43" dur="1000" fill="hold"/>
                                        <p:tgtEl>
                                          <p:spTgt spid="20"/>
                                        </p:tgtEl>
                                        <p:attrNameLst>
                                          <p:attrName>ppt_w</p:attrName>
                                        </p:attrNameLst>
                                      </p:cBhvr>
                                      <p:tavLst>
                                        <p:tav tm="0">
                                          <p:val>
                                            <p:fltVal val="0"/>
                                          </p:val>
                                        </p:tav>
                                        <p:tav tm="100000">
                                          <p:val>
                                            <p:strVal val="#ppt_w"/>
                                          </p:val>
                                        </p:tav>
                                      </p:tavLst>
                                    </p:anim>
                                    <p:anim calcmode="lin" valueType="num">
                                      <p:cBhvr>
                                        <p:cTn id="44" dur="1000" fill="hold"/>
                                        <p:tgtEl>
                                          <p:spTgt spid="20"/>
                                        </p:tgtEl>
                                        <p:attrNameLst>
                                          <p:attrName>ppt_h</p:attrName>
                                        </p:attrNameLst>
                                      </p:cBhvr>
                                      <p:tavLst>
                                        <p:tav tm="0">
                                          <p:val>
                                            <p:fltVal val="0"/>
                                          </p:val>
                                        </p:tav>
                                        <p:tav tm="100000">
                                          <p:val>
                                            <p:strVal val="#ppt_h"/>
                                          </p:val>
                                        </p:tav>
                                      </p:tavLst>
                                    </p:anim>
                                    <p:anim calcmode="lin" valueType="num">
                                      <p:cBhvr>
                                        <p:cTn id="45" dur="1000" fill="hold"/>
                                        <p:tgtEl>
                                          <p:spTgt spid="20"/>
                                        </p:tgtEl>
                                        <p:attrNameLst>
                                          <p:attrName>style.rotation</p:attrName>
                                        </p:attrNameLst>
                                      </p:cBhvr>
                                      <p:tavLst>
                                        <p:tav tm="0">
                                          <p:val>
                                            <p:fltVal val="90"/>
                                          </p:val>
                                        </p:tav>
                                        <p:tav tm="100000">
                                          <p:val>
                                            <p:fltVal val="0"/>
                                          </p:val>
                                        </p:tav>
                                      </p:tavLst>
                                    </p:anim>
                                    <p:animEffect transition="in" filter="fade">
                                      <p:cBhvr>
                                        <p:cTn id="46" dur="1000"/>
                                        <p:tgtEl>
                                          <p:spTgt spid="20"/>
                                        </p:tgtEl>
                                      </p:cBhvr>
                                    </p:animEffect>
                                  </p:childTnLst>
                                </p:cTn>
                              </p:par>
                              <p:par>
                                <p:cTn id="47" presetID="42"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1000"/>
                                        <p:tgtEl>
                                          <p:spTgt spid="12"/>
                                        </p:tgtEl>
                                      </p:cBhvr>
                                    </p:animEffect>
                                    <p:anim calcmode="lin" valueType="num">
                                      <p:cBhvr>
                                        <p:cTn id="50" dur="1000" fill="hold"/>
                                        <p:tgtEl>
                                          <p:spTgt spid="12"/>
                                        </p:tgtEl>
                                        <p:attrNameLst>
                                          <p:attrName>ppt_x</p:attrName>
                                        </p:attrNameLst>
                                      </p:cBhvr>
                                      <p:tavLst>
                                        <p:tav tm="0">
                                          <p:val>
                                            <p:strVal val="#ppt_x"/>
                                          </p:val>
                                        </p:tav>
                                        <p:tav tm="100000">
                                          <p:val>
                                            <p:strVal val="#ppt_x"/>
                                          </p:val>
                                        </p:tav>
                                      </p:tavLst>
                                    </p:anim>
                                    <p:anim calcmode="lin" valueType="num">
                                      <p:cBhvr>
                                        <p:cTn id="51" dur="1000" fill="hold"/>
                                        <p:tgtEl>
                                          <p:spTgt spid="1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1000"/>
                                        <p:tgtEl>
                                          <p:spTgt spid="13"/>
                                        </p:tgtEl>
                                      </p:cBhvr>
                                    </p:animEffect>
                                    <p:anim calcmode="lin" valueType="num">
                                      <p:cBhvr>
                                        <p:cTn id="55" dur="1000" fill="hold"/>
                                        <p:tgtEl>
                                          <p:spTgt spid="13"/>
                                        </p:tgtEl>
                                        <p:attrNameLst>
                                          <p:attrName>ppt_x</p:attrName>
                                        </p:attrNameLst>
                                      </p:cBhvr>
                                      <p:tavLst>
                                        <p:tav tm="0">
                                          <p:val>
                                            <p:strVal val="#ppt_x"/>
                                          </p:val>
                                        </p:tav>
                                        <p:tav tm="100000">
                                          <p:val>
                                            <p:strVal val="#ppt_x"/>
                                          </p:val>
                                        </p:tav>
                                      </p:tavLst>
                                    </p:anim>
                                    <p:anim calcmode="lin" valueType="num">
                                      <p:cBhvr>
                                        <p:cTn id="56" dur="1000" fill="hold"/>
                                        <p:tgtEl>
                                          <p:spTgt spid="1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1000"/>
                                        <p:tgtEl>
                                          <p:spTgt spid="14"/>
                                        </p:tgtEl>
                                      </p:cBhvr>
                                    </p:animEffect>
                                    <p:anim calcmode="lin" valueType="num">
                                      <p:cBhvr>
                                        <p:cTn id="60" dur="1000" fill="hold"/>
                                        <p:tgtEl>
                                          <p:spTgt spid="14"/>
                                        </p:tgtEl>
                                        <p:attrNameLst>
                                          <p:attrName>ppt_x</p:attrName>
                                        </p:attrNameLst>
                                      </p:cBhvr>
                                      <p:tavLst>
                                        <p:tav tm="0">
                                          <p:val>
                                            <p:strVal val="#ppt_x"/>
                                          </p:val>
                                        </p:tav>
                                        <p:tav tm="100000">
                                          <p:val>
                                            <p:strVal val="#ppt_x"/>
                                          </p:val>
                                        </p:tav>
                                      </p:tavLst>
                                    </p:anim>
                                    <p:anim calcmode="lin" valueType="num">
                                      <p:cBhvr>
                                        <p:cTn id="6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p:bldP spid="14" grpId="0"/>
      <p:bldP spid="15" grpId="0" animBg="1"/>
      <p:bldP spid="16" grpId="0" animBg="1"/>
      <p:bldP spid="17" grpId="0" animBg="1"/>
      <p:bldP spid="18" grpId="0" animBg="1"/>
      <p:bldP spid="19" grpId="0" animBg="1"/>
      <p:bldP spid="2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işḷíḋé">
            <a:extLst>
              <a:ext uri="{FF2B5EF4-FFF2-40B4-BE49-F238E27FC236}">
                <a16:creationId xmlns:a16="http://schemas.microsoft.com/office/drawing/2014/main" id="{FBBBE7C2-5452-4F50-AE09-3FCCA3AC2E98}"/>
              </a:ext>
            </a:extLst>
          </p:cNvPr>
          <p:cNvGrpSpPr/>
          <p:nvPr/>
        </p:nvGrpSpPr>
        <p:grpSpPr>
          <a:xfrm>
            <a:off x="1911714" y="2493683"/>
            <a:ext cx="2469419" cy="903055"/>
            <a:chOff x="1645013" y="2610082"/>
            <a:chExt cx="2469419" cy="903055"/>
          </a:xfrm>
        </p:grpSpPr>
        <p:sp>
          <p:nvSpPr>
            <p:cNvPr id="16" name="íšlíḑé">
              <a:extLst>
                <a:ext uri="{FF2B5EF4-FFF2-40B4-BE49-F238E27FC236}">
                  <a16:creationId xmlns:a16="http://schemas.microsoft.com/office/drawing/2014/main" id="{3C2D4D8A-8EE6-400B-AA08-5529F8C5A0C2}"/>
                </a:ext>
              </a:extLst>
            </p:cNvPr>
            <p:cNvSpPr txBox="1"/>
            <p:nvPr/>
          </p:nvSpPr>
          <p:spPr>
            <a:xfrm>
              <a:off x="1645013" y="3028389"/>
              <a:ext cx="2469419" cy="484748"/>
            </a:xfrm>
            <a:prstGeom prst="rect">
              <a:avLst/>
            </a:prstGeom>
            <a:noFill/>
          </p:spPr>
          <p:txBody>
            <a:bodyPr wrap="square" lIns="91440" tIns="45720" rIns="91440" bIns="45720" anchor="ctr" anchorCtr="0">
              <a:normAutofit lnSpcReduction="10000"/>
            </a:bodyPr>
            <a:lstStyle/>
            <a:p>
              <a:pPr defTabSz="914378">
                <a:lnSpc>
                  <a:spcPct val="120000"/>
                </a:lnSpc>
                <a:defRPr/>
              </a:pPr>
              <a:r>
                <a:rPr lang="en-US" altLang="zh-CN" sz="1200" dirty="0">
                  <a:solidFill>
                    <a:schemeClr val="bg1"/>
                  </a:solidFill>
                  <a:cs typeface="+mn-ea"/>
                  <a:sym typeface="+mn-lt"/>
                </a:rPr>
                <a:t>Copy paste fonts. Choose the only option to retain text.</a:t>
              </a:r>
            </a:p>
          </p:txBody>
        </p:sp>
        <p:sp>
          <p:nvSpPr>
            <p:cNvPr id="17" name="îṣḷíḋé">
              <a:extLst>
                <a:ext uri="{FF2B5EF4-FFF2-40B4-BE49-F238E27FC236}">
                  <a16:creationId xmlns:a16="http://schemas.microsoft.com/office/drawing/2014/main" id="{7EB313C6-1CB8-4E90-80E2-2D370033E4D0}"/>
                </a:ext>
              </a:extLst>
            </p:cNvPr>
            <p:cNvSpPr/>
            <p:nvPr/>
          </p:nvSpPr>
          <p:spPr>
            <a:xfrm>
              <a:off x="1645013" y="2610082"/>
              <a:ext cx="2469418" cy="418308"/>
            </a:xfrm>
            <a:prstGeom prst="rect">
              <a:avLst/>
            </a:prstGeom>
          </p:spPr>
          <p:txBody>
            <a:bodyPr wrap="square" lIns="91440" tIns="45720" rIns="91440" bIns="45720" anchor="t" anchorCtr="0">
              <a:normAutofit/>
            </a:bodyPr>
            <a:lstStyle/>
            <a:p>
              <a:pPr>
                <a:spcBef>
                  <a:spcPct val="0"/>
                </a:spcBef>
              </a:pPr>
              <a:r>
                <a:rPr lang="zh-CN" altLang="en-US" dirty="0">
                  <a:solidFill>
                    <a:schemeClr val="bg1"/>
                  </a:solidFill>
                  <a:cs typeface="+mn-ea"/>
                  <a:sym typeface="+mn-lt"/>
                </a:rPr>
                <a:t>添加标题</a:t>
              </a:r>
              <a:endParaRPr lang="en-US" altLang="zh-CN" dirty="0">
                <a:solidFill>
                  <a:schemeClr val="bg1"/>
                </a:solidFill>
                <a:cs typeface="+mn-ea"/>
                <a:sym typeface="+mn-lt"/>
              </a:endParaRPr>
            </a:p>
          </p:txBody>
        </p:sp>
      </p:grpSp>
      <p:sp>
        <p:nvSpPr>
          <p:cNvPr id="9" name="ïş1iḑè">
            <a:extLst>
              <a:ext uri="{FF2B5EF4-FFF2-40B4-BE49-F238E27FC236}">
                <a16:creationId xmlns:a16="http://schemas.microsoft.com/office/drawing/2014/main" id="{AD1AACBE-EB7C-46FA-B29B-47B75888CF39}"/>
              </a:ext>
            </a:extLst>
          </p:cNvPr>
          <p:cNvSpPr/>
          <p:nvPr/>
        </p:nvSpPr>
        <p:spPr>
          <a:xfrm>
            <a:off x="1189130" y="2254043"/>
            <a:ext cx="455191" cy="394306"/>
          </a:xfrm>
          <a:custGeom>
            <a:avLst/>
            <a:gdLst/>
            <a:ahLst/>
            <a:cxnLst/>
            <a:rect l="l" t="t" r="r" b="b"/>
            <a:pathLst>
              <a:path w="512592" h="444029">
                <a:moveTo>
                  <a:pt x="461442" y="0"/>
                </a:moveTo>
                <a:lnTo>
                  <a:pt x="512592" y="96860"/>
                </a:lnTo>
                <a:cubicBezTo>
                  <a:pt x="470874" y="116449"/>
                  <a:pt x="442034" y="135948"/>
                  <a:pt x="426072" y="155356"/>
                </a:cubicBezTo>
                <a:cubicBezTo>
                  <a:pt x="410110" y="174764"/>
                  <a:pt x="401222" y="197709"/>
                  <a:pt x="399409" y="224191"/>
                </a:cubicBezTo>
                <a:lnTo>
                  <a:pt x="512592" y="224191"/>
                </a:lnTo>
                <a:lnTo>
                  <a:pt x="512592" y="444029"/>
                </a:lnTo>
                <a:lnTo>
                  <a:pt x="275886" y="444029"/>
                </a:lnTo>
                <a:lnTo>
                  <a:pt x="275886" y="261738"/>
                </a:lnTo>
                <a:cubicBezTo>
                  <a:pt x="275886" y="194626"/>
                  <a:pt x="289853" y="141661"/>
                  <a:pt x="317786" y="102845"/>
                </a:cubicBezTo>
                <a:cubicBezTo>
                  <a:pt x="345719" y="64029"/>
                  <a:pt x="393604" y="29747"/>
                  <a:pt x="461442" y="0"/>
                </a:cubicBezTo>
                <a:close/>
                <a:moveTo>
                  <a:pt x="185557" y="0"/>
                </a:moveTo>
                <a:lnTo>
                  <a:pt x="236707" y="96860"/>
                </a:lnTo>
                <a:cubicBezTo>
                  <a:pt x="194989" y="116449"/>
                  <a:pt x="166149" y="135948"/>
                  <a:pt x="150187" y="155356"/>
                </a:cubicBezTo>
                <a:cubicBezTo>
                  <a:pt x="134225" y="174764"/>
                  <a:pt x="125337" y="197709"/>
                  <a:pt x="123523" y="224191"/>
                </a:cubicBezTo>
                <a:lnTo>
                  <a:pt x="236707" y="224191"/>
                </a:lnTo>
                <a:lnTo>
                  <a:pt x="236707" y="444029"/>
                </a:lnTo>
                <a:lnTo>
                  <a:pt x="0" y="444029"/>
                </a:lnTo>
                <a:lnTo>
                  <a:pt x="0" y="261738"/>
                </a:lnTo>
                <a:cubicBezTo>
                  <a:pt x="0" y="194626"/>
                  <a:pt x="13967" y="141661"/>
                  <a:pt x="41900" y="102845"/>
                </a:cubicBezTo>
                <a:cubicBezTo>
                  <a:pt x="69833" y="64029"/>
                  <a:pt x="117719" y="29747"/>
                  <a:pt x="1855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cs typeface="+mn-ea"/>
              <a:sym typeface="+mn-lt"/>
            </a:endParaRPr>
          </a:p>
        </p:txBody>
      </p:sp>
      <p:sp>
        <p:nvSpPr>
          <p:cNvPr id="18" name="椭圆 17">
            <a:extLst>
              <a:ext uri="{FF2B5EF4-FFF2-40B4-BE49-F238E27FC236}">
                <a16:creationId xmlns:a16="http://schemas.microsoft.com/office/drawing/2014/main" id="{9D32BA39-6790-4C81-9990-3AE92B3477E4}"/>
              </a:ext>
            </a:extLst>
          </p:cNvPr>
          <p:cNvSpPr/>
          <p:nvPr/>
        </p:nvSpPr>
        <p:spPr>
          <a:xfrm>
            <a:off x="191529" y="99164"/>
            <a:ext cx="446650" cy="446650"/>
          </a:xfrm>
          <a:prstGeom prst="ellipse">
            <a:avLst/>
          </a:prstGeom>
          <a:solidFill>
            <a:srgbClr val="43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9" name="文本框 18">
            <a:extLst>
              <a:ext uri="{FF2B5EF4-FFF2-40B4-BE49-F238E27FC236}">
                <a16:creationId xmlns:a16="http://schemas.microsoft.com/office/drawing/2014/main" id="{0F8CA49C-C070-4E12-B9B2-7A8A01D22128}"/>
              </a:ext>
            </a:extLst>
          </p:cNvPr>
          <p:cNvSpPr txBox="1"/>
          <p:nvPr/>
        </p:nvSpPr>
        <p:spPr>
          <a:xfrm>
            <a:off x="636627" y="30101"/>
            <a:ext cx="1871795" cy="596613"/>
          </a:xfrm>
          <a:prstGeom prst="rect">
            <a:avLst/>
          </a:prstGeom>
          <a:noFill/>
        </p:spPr>
        <p:txBody>
          <a:bodyPr wrap="square" rtlCol="0">
            <a:spAutoFit/>
          </a:bodyPr>
          <a:lstStyle/>
          <a:p>
            <a:pPr algn="dist"/>
            <a:r>
              <a:rPr lang="zh-CN" altLang="en-US" sz="3200" dirty="0">
                <a:cs typeface="+mn-ea"/>
                <a:sym typeface="+mn-lt"/>
              </a:rPr>
              <a:t>备选方案</a:t>
            </a:r>
          </a:p>
        </p:txBody>
      </p:sp>
      <p:pic>
        <p:nvPicPr>
          <p:cNvPr id="3" name="图片 2">
            <a:extLst>
              <a:ext uri="{FF2B5EF4-FFF2-40B4-BE49-F238E27FC236}">
                <a16:creationId xmlns:a16="http://schemas.microsoft.com/office/drawing/2014/main" id="{C9E48896-DB91-2A7D-B13A-E99490831306}"/>
              </a:ext>
            </a:extLst>
          </p:cNvPr>
          <p:cNvPicPr>
            <a:picLocks noChangeAspect="1"/>
          </p:cNvPicPr>
          <p:nvPr/>
        </p:nvPicPr>
        <p:blipFill>
          <a:blip r:embed="rId2"/>
          <a:stretch>
            <a:fillRect/>
          </a:stretch>
        </p:blipFill>
        <p:spPr>
          <a:xfrm>
            <a:off x="164735" y="1810371"/>
            <a:ext cx="5081261" cy="3428062"/>
          </a:xfrm>
          <a:prstGeom prst="rect">
            <a:avLst/>
          </a:prstGeom>
        </p:spPr>
      </p:pic>
      <p:pic>
        <p:nvPicPr>
          <p:cNvPr id="11" name="图片 10">
            <a:extLst>
              <a:ext uri="{FF2B5EF4-FFF2-40B4-BE49-F238E27FC236}">
                <a16:creationId xmlns:a16="http://schemas.microsoft.com/office/drawing/2014/main" id="{ABC38175-EDDE-673F-DCE8-3A87A38B30B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995" t="12785" r="21127" b="7952"/>
          <a:stretch/>
        </p:blipFill>
        <p:spPr>
          <a:xfrm>
            <a:off x="5884041" y="99164"/>
            <a:ext cx="4413996" cy="3129797"/>
          </a:xfrm>
          <a:prstGeom prst="rect">
            <a:avLst/>
          </a:prstGeom>
        </p:spPr>
      </p:pic>
      <p:sp>
        <p:nvSpPr>
          <p:cNvPr id="20" name="文本框 19">
            <a:extLst>
              <a:ext uri="{FF2B5EF4-FFF2-40B4-BE49-F238E27FC236}">
                <a16:creationId xmlns:a16="http://schemas.microsoft.com/office/drawing/2014/main" id="{B56674E1-00E4-07F9-2481-3F78991FBB9F}"/>
              </a:ext>
            </a:extLst>
          </p:cNvPr>
          <p:cNvSpPr txBox="1"/>
          <p:nvPr/>
        </p:nvSpPr>
        <p:spPr>
          <a:xfrm>
            <a:off x="3019638" y="4854685"/>
            <a:ext cx="2361544" cy="800219"/>
          </a:xfrm>
          <a:prstGeom prst="rect">
            <a:avLst/>
          </a:prstGeom>
          <a:noFill/>
        </p:spPr>
        <p:txBody>
          <a:bodyPr wrap="none" rtlCol="0">
            <a:spAutoFit/>
          </a:bodyPr>
          <a:lstStyle/>
          <a:p>
            <a:r>
              <a:rPr lang="en-US" altLang="zh-CN" dirty="0"/>
              <a:t>UCB blue</a:t>
            </a:r>
            <a:r>
              <a:rPr lang="zh-CN" altLang="en-US" dirty="0"/>
              <a:t>机器人关节</a:t>
            </a:r>
            <a:endParaRPr lang="en-US" altLang="zh-CN" dirty="0"/>
          </a:p>
          <a:p>
            <a:r>
              <a:rPr lang="zh-CN" altLang="en-US" sz="1400" dirty="0"/>
              <a:t>由于无法加工关节</a:t>
            </a:r>
            <a:endParaRPr lang="en-US" altLang="zh-CN" sz="1400" dirty="0"/>
          </a:p>
          <a:p>
            <a:r>
              <a:rPr lang="zh-CN" altLang="en-US" sz="1400" dirty="0"/>
              <a:t>缺乏挑战性</a:t>
            </a:r>
            <a:endParaRPr lang="en-US" altLang="zh-CN" sz="1400" dirty="0"/>
          </a:p>
        </p:txBody>
      </p:sp>
      <p:sp>
        <p:nvSpPr>
          <p:cNvPr id="21" name="文本框 20">
            <a:extLst>
              <a:ext uri="{FF2B5EF4-FFF2-40B4-BE49-F238E27FC236}">
                <a16:creationId xmlns:a16="http://schemas.microsoft.com/office/drawing/2014/main" id="{5C2F68B9-96FA-22B0-B05D-D0A6AC0C6446}"/>
              </a:ext>
            </a:extLst>
          </p:cNvPr>
          <p:cNvSpPr txBox="1"/>
          <p:nvPr/>
        </p:nvSpPr>
        <p:spPr>
          <a:xfrm>
            <a:off x="9777165" y="2451196"/>
            <a:ext cx="1454244" cy="538609"/>
          </a:xfrm>
          <a:prstGeom prst="rect">
            <a:avLst/>
          </a:prstGeom>
          <a:noFill/>
        </p:spPr>
        <p:txBody>
          <a:bodyPr wrap="none" rtlCol="0">
            <a:spAutoFit/>
          </a:bodyPr>
          <a:lstStyle/>
          <a:p>
            <a:r>
              <a:rPr lang="zh-CN" altLang="en-US" dirty="0"/>
              <a:t>手枪</a:t>
            </a:r>
            <a:endParaRPr lang="en-US" altLang="zh-CN" dirty="0"/>
          </a:p>
          <a:p>
            <a:r>
              <a:rPr lang="zh-CN" altLang="en-US" sz="1100" dirty="0"/>
              <a:t>加工过于复杂且坑多</a:t>
            </a:r>
          </a:p>
        </p:txBody>
      </p:sp>
      <p:sp>
        <p:nvSpPr>
          <p:cNvPr id="22" name="AutoShape 2">
            <a:extLst>
              <a:ext uri="{FF2B5EF4-FFF2-40B4-BE49-F238E27FC236}">
                <a16:creationId xmlns:a16="http://schemas.microsoft.com/office/drawing/2014/main" id="{1469D089-A097-DEE5-37A8-D7EAD04DF1B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AutoShape 4">
            <a:extLst>
              <a:ext uri="{FF2B5EF4-FFF2-40B4-BE49-F238E27FC236}">
                <a16:creationId xmlns:a16="http://schemas.microsoft.com/office/drawing/2014/main" id="{69D15146-38BC-BA45-806A-4F9DF99B2017}"/>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4" name="图片 23">
            <a:extLst>
              <a:ext uri="{FF2B5EF4-FFF2-40B4-BE49-F238E27FC236}">
                <a16:creationId xmlns:a16="http://schemas.microsoft.com/office/drawing/2014/main" id="{50732908-F646-3AE0-1AAC-464898D2C36A}"/>
              </a:ext>
            </a:extLst>
          </p:cNvPr>
          <p:cNvPicPr>
            <a:picLocks noChangeAspect="1"/>
          </p:cNvPicPr>
          <p:nvPr/>
        </p:nvPicPr>
        <p:blipFill>
          <a:blip r:embed="rId4"/>
          <a:stretch>
            <a:fillRect/>
          </a:stretch>
        </p:blipFill>
        <p:spPr>
          <a:xfrm>
            <a:off x="5884041" y="3187686"/>
            <a:ext cx="5175247" cy="3312747"/>
          </a:xfrm>
          <a:prstGeom prst="rect">
            <a:avLst/>
          </a:prstGeom>
        </p:spPr>
      </p:pic>
      <p:sp>
        <p:nvSpPr>
          <p:cNvPr id="25" name="文本框 24">
            <a:extLst>
              <a:ext uri="{FF2B5EF4-FFF2-40B4-BE49-F238E27FC236}">
                <a16:creationId xmlns:a16="http://schemas.microsoft.com/office/drawing/2014/main" id="{00A23F20-E7E0-EAB6-FAC1-9325715D4020}"/>
              </a:ext>
            </a:extLst>
          </p:cNvPr>
          <p:cNvSpPr txBox="1"/>
          <p:nvPr/>
        </p:nvSpPr>
        <p:spPr>
          <a:xfrm>
            <a:off x="6351373" y="6140460"/>
            <a:ext cx="877163" cy="369332"/>
          </a:xfrm>
          <a:prstGeom prst="rect">
            <a:avLst/>
          </a:prstGeom>
          <a:noFill/>
        </p:spPr>
        <p:txBody>
          <a:bodyPr wrap="none" rtlCol="0">
            <a:spAutoFit/>
          </a:bodyPr>
          <a:lstStyle/>
          <a:p>
            <a:r>
              <a:rPr lang="zh-CN" altLang="en-US" dirty="0"/>
              <a:t>千机伞</a:t>
            </a:r>
          </a:p>
        </p:txBody>
      </p:sp>
    </p:spTree>
    <p:extLst>
      <p:ext uri="{BB962C8B-B14F-4D97-AF65-F5344CB8AC3E}">
        <p14:creationId xmlns:p14="http://schemas.microsoft.com/office/powerpoint/2010/main" val="155777876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6="http://schemas.microsoft.com/office/drawing/2014/main" xmlns:a14="http://schemas.microsoft.com/office/drawing/2010/main">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651821C1-3914-B171-5F53-6DEDE041D7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0" b="11712"/>
          <a:stretch/>
        </p:blipFill>
        <p:spPr bwMode="auto">
          <a:xfrm>
            <a:off x="0" y="135003"/>
            <a:ext cx="12192000" cy="6758009"/>
          </a:xfrm>
          <a:prstGeom prst="rect">
            <a:avLst/>
          </a:prstGeom>
          <a:noFill/>
          <a:extLst>
            <a:ext uri="{909E8E84-426E-40DD-AFC4-6F175D3DCCD1}">
              <a14:hiddenFill xmlns:a14="http://schemas.microsoft.com/office/drawing/2010/main">
                <a:solidFill>
                  <a:srgbClr val="FFFFFF"/>
                </a:solidFill>
              </a14:hiddenFill>
            </a:ext>
          </a:extLst>
        </p:spPr>
      </p:pic>
      <p:sp>
        <p:nvSpPr>
          <p:cNvPr id="21" name="椭圆 20">
            <a:extLst>
              <a:ext uri="{FF2B5EF4-FFF2-40B4-BE49-F238E27FC236}">
                <a16:creationId xmlns:a16="http://schemas.microsoft.com/office/drawing/2014/main" id="{3414AFE0-8192-4EEE-98EF-70D6AF3173C4}"/>
              </a:ext>
            </a:extLst>
          </p:cNvPr>
          <p:cNvSpPr/>
          <p:nvPr/>
        </p:nvSpPr>
        <p:spPr>
          <a:xfrm>
            <a:off x="123821" y="138545"/>
            <a:ext cx="446650" cy="446650"/>
          </a:xfrm>
          <a:prstGeom prst="ellipse">
            <a:avLst/>
          </a:prstGeom>
          <a:solidFill>
            <a:srgbClr val="43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2" name="文本框 21">
            <a:extLst>
              <a:ext uri="{FF2B5EF4-FFF2-40B4-BE49-F238E27FC236}">
                <a16:creationId xmlns:a16="http://schemas.microsoft.com/office/drawing/2014/main" id="{3D8678B8-C38C-40A8-81BB-CDF361383FC0}"/>
              </a:ext>
            </a:extLst>
          </p:cNvPr>
          <p:cNvSpPr txBox="1"/>
          <p:nvPr/>
        </p:nvSpPr>
        <p:spPr>
          <a:xfrm>
            <a:off x="714328" y="68992"/>
            <a:ext cx="2287236" cy="584775"/>
          </a:xfrm>
          <a:prstGeom prst="rect">
            <a:avLst/>
          </a:prstGeom>
          <a:noFill/>
        </p:spPr>
        <p:txBody>
          <a:bodyPr wrap="square" rtlCol="0">
            <a:spAutoFit/>
          </a:bodyPr>
          <a:lstStyle/>
          <a:p>
            <a:pPr algn="dist"/>
            <a:r>
              <a:rPr lang="zh-CN" altLang="en-US" sz="3200" dirty="0">
                <a:solidFill>
                  <a:srgbClr val="EDEDED"/>
                </a:solidFill>
                <a:cs typeface="+mn-ea"/>
                <a:sym typeface="+mn-lt"/>
              </a:rPr>
              <a:t>千机伞背景</a:t>
            </a:r>
          </a:p>
        </p:txBody>
      </p:sp>
      <p:sp>
        <p:nvSpPr>
          <p:cNvPr id="5" name="ïşḻíḍe">
            <a:extLst>
              <a:ext uri="{FF2B5EF4-FFF2-40B4-BE49-F238E27FC236}">
                <a16:creationId xmlns:a16="http://schemas.microsoft.com/office/drawing/2014/main" id="{8BCDC59C-88CB-4213-9F5A-18627AF8BED4}"/>
              </a:ext>
            </a:extLst>
          </p:cNvPr>
          <p:cNvSpPr/>
          <p:nvPr/>
        </p:nvSpPr>
        <p:spPr>
          <a:xfrm>
            <a:off x="10330249" y="4380542"/>
            <a:ext cx="1779373" cy="2477458"/>
          </a:xfrm>
          <a:custGeom>
            <a:avLst/>
            <a:gdLst>
              <a:gd name="connsiteX0" fmla="*/ 0 w 1920479"/>
              <a:gd name="connsiteY0" fmla="*/ 0 h 2224454"/>
              <a:gd name="connsiteX1" fmla="*/ 1920479 w 1920479"/>
              <a:gd name="connsiteY1" fmla="*/ 0 h 2224454"/>
              <a:gd name="connsiteX2" fmla="*/ 1920479 w 1920479"/>
              <a:gd name="connsiteY2" fmla="*/ 2224454 h 2224454"/>
              <a:gd name="connsiteX3" fmla="*/ 0 w 1920479"/>
              <a:gd name="connsiteY3" fmla="*/ 2224454 h 2224454"/>
              <a:gd name="connsiteX4" fmla="*/ 0 w 1920479"/>
              <a:gd name="connsiteY4" fmla="*/ 0 h 2224454"/>
              <a:gd name="connsiteX0" fmla="*/ 517236 w 2437715"/>
              <a:gd name="connsiteY0" fmla="*/ 0 h 2233690"/>
              <a:gd name="connsiteX1" fmla="*/ 2437715 w 2437715"/>
              <a:gd name="connsiteY1" fmla="*/ 0 h 2233690"/>
              <a:gd name="connsiteX2" fmla="*/ 2437715 w 2437715"/>
              <a:gd name="connsiteY2" fmla="*/ 2224454 h 2233690"/>
              <a:gd name="connsiteX3" fmla="*/ 0 w 2437715"/>
              <a:gd name="connsiteY3" fmla="*/ 2233690 h 2233690"/>
              <a:gd name="connsiteX4" fmla="*/ 517236 w 2437715"/>
              <a:gd name="connsiteY4" fmla="*/ 0 h 2233690"/>
              <a:gd name="connsiteX0" fmla="*/ 498763 w 2419242"/>
              <a:gd name="connsiteY0" fmla="*/ 0 h 2224454"/>
              <a:gd name="connsiteX1" fmla="*/ 2419242 w 2419242"/>
              <a:gd name="connsiteY1" fmla="*/ 0 h 2224454"/>
              <a:gd name="connsiteX2" fmla="*/ 2419242 w 2419242"/>
              <a:gd name="connsiteY2" fmla="*/ 2224454 h 2224454"/>
              <a:gd name="connsiteX3" fmla="*/ 0 w 2419242"/>
              <a:gd name="connsiteY3" fmla="*/ 2215217 h 2224454"/>
              <a:gd name="connsiteX4" fmla="*/ 498763 w 2419242"/>
              <a:gd name="connsiteY4" fmla="*/ 0 h 2224454"/>
              <a:gd name="connsiteX0" fmla="*/ 491143 w 2411622"/>
              <a:gd name="connsiteY0" fmla="*/ 0 h 2224454"/>
              <a:gd name="connsiteX1" fmla="*/ 2411622 w 2411622"/>
              <a:gd name="connsiteY1" fmla="*/ 0 h 2224454"/>
              <a:gd name="connsiteX2" fmla="*/ 2411622 w 2411622"/>
              <a:gd name="connsiteY2" fmla="*/ 2224454 h 2224454"/>
              <a:gd name="connsiteX3" fmla="*/ 0 w 2411622"/>
              <a:gd name="connsiteY3" fmla="*/ 2222837 h 2224454"/>
              <a:gd name="connsiteX4" fmla="*/ 491143 w 2411622"/>
              <a:gd name="connsiteY4" fmla="*/ 0 h 222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622" h="2224454">
                <a:moveTo>
                  <a:pt x="491143" y="0"/>
                </a:moveTo>
                <a:lnTo>
                  <a:pt x="2411622" y="0"/>
                </a:lnTo>
                <a:lnTo>
                  <a:pt x="2411622" y="2224454"/>
                </a:lnTo>
                <a:lnTo>
                  <a:pt x="0" y="2222837"/>
                </a:lnTo>
                <a:lnTo>
                  <a:pt x="491143" y="0"/>
                </a:lnTo>
                <a:close/>
              </a:path>
            </a:pathLst>
          </a:custGeom>
          <a:solidFill>
            <a:srgbClr val="437F7F"/>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defTabSz="914377"/>
            <a:endParaRPr sz="1400" b="1">
              <a:solidFill>
                <a:schemeClr val="lt1"/>
              </a:solidFill>
              <a:cs typeface="+mn-ea"/>
              <a:sym typeface="+mn-lt"/>
            </a:endParaRPr>
          </a:p>
        </p:txBody>
      </p:sp>
      <p:sp>
        <p:nvSpPr>
          <p:cNvPr id="9" name="iŝlîḋe">
            <a:extLst>
              <a:ext uri="{FF2B5EF4-FFF2-40B4-BE49-F238E27FC236}">
                <a16:creationId xmlns:a16="http://schemas.microsoft.com/office/drawing/2014/main" id="{0EA51147-D7D1-4235-BF56-F93F1F853EDB}"/>
              </a:ext>
            </a:extLst>
          </p:cNvPr>
          <p:cNvSpPr txBox="1"/>
          <p:nvPr/>
        </p:nvSpPr>
        <p:spPr>
          <a:xfrm>
            <a:off x="10599734" y="4864923"/>
            <a:ext cx="1663730" cy="1542055"/>
          </a:xfrm>
          <a:prstGeom prst="rect">
            <a:avLst/>
          </a:prstGeom>
          <a:noFill/>
        </p:spPr>
        <p:txBody>
          <a:bodyPr wrap="square" lIns="91440" tIns="45720" rIns="91440" bIns="45720" anchor="ctr"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zh-CN" altLang="en-US" dirty="0">
                <a:solidFill>
                  <a:schemeClr val="bg1"/>
                </a:solidFill>
                <a:cs typeface="+mn-ea"/>
                <a:sym typeface="+mn-lt"/>
              </a:rPr>
              <a:t>人气小说</a:t>
            </a:r>
            <a:endParaRPr lang="en-US" altLang="zh-CN" dirty="0">
              <a:solidFill>
                <a:schemeClr val="bg1"/>
              </a:solidFill>
              <a:cs typeface="+mn-ea"/>
              <a:sym typeface="+mn-lt"/>
            </a:endParaRPr>
          </a:p>
          <a:p>
            <a:pPr>
              <a:lnSpc>
                <a:spcPct val="120000"/>
              </a:lnSpc>
            </a:pPr>
            <a:r>
              <a:rPr lang="en-US" altLang="zh-CN" dirty="0">
                <a:solidFill>
                  <a:schemeClr val="bg1"/>
                </a:solidFill>
                <a:cs typeface="+mn-ea"/>
                <a:sym typeface="+mn-lt"/>
              </a:rPr>
              <a:t>《</a:t>
            </a:r>
            <a:r>
              <a:rPr lang="zh-CN" altLang="en-US" dirty="0">
                <a:solidFill>
                  <a:schemeClr val="bg1"/>
                </a:solidFill>
                <a:cs typeface="+mn-ea"/>
                <a:sym typeface="+mn-lt"/>
              </a:rPr>
              <a:t>全职高手</a:t>
            </a:r>
            <a:r>
              <a:rPr lang="en-US" altLang="zh-CN" dirty="0">
                <a:solidFill>
                  <a:schemeClr val="bg1"/>
                </a:solidFill>
                <a:cs typeface="+mn-ea"/>
                <a:sym typeface="+mn-lt"/>
              </a:rPr>
              <a:t>》</a:t>
            </a:r>
            <a:r>
              <a:rPr lang="zh-CN" altLang="en-US" dirty="0">
                <a:solidFill>
                  <a:schemeClr val="bg1"/>
                </a:solidFill>
                <a:cs typeface="+mn-ea"/>
                <a:sym typeface="+mn-lt"/>
              </a:rPr>
              <a:t>改编电竞题材动漫</a:t>
            </a:r>
            <a:endParaRPr lang="en-US" altLang="zh-CN" dirty="0">
              <a:solidFill>
                <a:schemeClr val="bg1"/>
              </a:solidFill>
              <a:cs typeface="+mn-ea"/>
              <a:sym typeface="+mn-lt"/>
            </a:endParaRPr>
          </a:p>
          <a:p>
            <a:pPr>
              <a:lnSpc>
                <a:spcPct val="120000"/>
              </a:lnSpc>
            </a:pPr>
            <a:r>
              <a:rPr lang="zh-CN" altLang="en-US" dirty="0">
                <a:solidFill>
                  <a:schemeClr val="bg1"/>
                </a:solidFill>
                <a:cs typeface="+mn-ea"/>
                <a:sym typeface="+mn-lt"/>
              </a:rPr>
              <a:t>主角在游戏“荣耀”中角色所用武器</a:t>
            </a:r>
            <a:endParaRPr lang="en-US" altLang="zh-CN" dirty="0">
              <a:solidFill>
                <a:schemeClr val="bg1"/>
              </a:solidFill>
              <a:cs typeface="+mn-ea"/>
              <a:sym typeface="+mn-lt"/>
            </a:endParaRPr>
          </a:p>
        </p:txBody>
      </p:sp>
    </p:spTree>
    <p:extLst>
      <p:ext uri="{BB962C8B-B14F-4D97-AF65-F5344CB8AC3E}">
        <p14:creationId xmlns:p14="http://schemas.microsoft.com/office/powerpoint/2010/main" val="177314979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6="http://schemas.microsoft.com/office/drawing/2014/main" xmlns:a14="http://schemas.microsoft.com/office/drawing/2010/main">
      <p:transition spd="slow" advClick="0" advTm="0">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iSḷiďe">
            <a:extLst>
              <a:ext uri="{FF2B5EF4-FFF2-40B4-BE49-F238E27FC236}">
                <a16:creationId xmlns:a16="http://schemas.microsoft.com/office/drawing/2014/main" id="{850C41E7-DA2E-426F-830A-DD50CCC86E4D}"/>
              </a:ext>
            </a:extLst>
          </p:cNvPr>
          <p:cNvGrpSpPr/>
          <p:nvPr/>
        </p:nvGrpSpPr>
        <p:grpSpPr>
          <a:xfrm>
            <a:off x="5572349" y="1844463"/>
            <a:ext cx="637540" cy="637540"/>
            <a:chOff x="5525871" y="1530770"/>
            <a:chExt cx="712143" cy="712143"/>
          </a:xfrm>
          <a:solidFill>
            <a:srgbClr val="437F7F"/>
          </a:solidFill>
        </p:grpSpPr>
        <p:sp>
          <p:nvSpPr>
            <p:cNvPr id="31" name="ï$1îḑé">
              <a:extLst>
                <a:ext uri="{FF2B5EF4-FFF2-40B4-BE49-F238E27FC236}">
                  <a16:creationId xmlns:a16="http://schemas.microsoft.com/office/drawing/2014/main" id="{B9BA8351-8D40-42A5-834C-C4E67732E19D}"/>
                </a:ext>
              </a:extLst>
            </p:cNvPr>
            <p:cNvSpPr/>
            <p:nvPr/>
          </p:nvSpPr>
          <p:spPr>
            <a:xfrm>
              <a:off x="5525871" y="1530770"/>
              <a:ext cx="712143" cy="7121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solidFill>
                  <a:schemeClr val="lt1"/>
                </a:solidFill>
                <a:cs typeface="+mn-ea"/>
                <a:sym typeface="+mn-lt"/>
              </a:endParaRPr>
            </a:p>
          </p:txBody>
        </p:sp>
        <p:sp>
          <p:nvSpPr>
            <p:cNvPr id="32" name="ísľiḓê">
              <a:extLst>
                <a:ext uri="{FF2B5EF4-FFF2-40B4-BE49-F238E27FC236}">
                  <a16:creationId xmlns:a16="http://schemas.microsoft.com/office/drawing/2014/main" id="{876D9840-B4C8-4677-B9A7-899FB1134A2F}"/>
                </a:ext>
              </a:extLst>
            </p:cNvPr>
            <p:cNvSpPr/>
            <p:nvPr/>
          </p:nvSpPr>
          <p:spPr bwMode="auto">
            <a:xfrm>
              <a:off x="5657323" y="1700939"/>
              <a:ext cx="449235" cy="371799"/>
            </a:xfrm>
            <a:custGeom>
              <a:avLst/>
              <a:gdLst>
                <a:gd name="connsiteX0" fmla="*/ 488377 w 603999"/>
                <a:gd name="connsiteY0" fmla="*/ 147764 h 499886"/>
                <a:gd name="connsiteX1" fmla="*/ 594016 w 603999"/>
                <a:gd name="connsiteY1" fmla="*/ 147764 h 499886"/>
                <a:gd name="connsiteX2" fmla="*/ 600471 w 603999"/>
                <a:gd name="connsiteY2" fmla="*/ 154209 h 499886"/>
                <a:gd name="connsiteX3" fmla="*/ 600471 w 603999"/>
                <a:gd name="connsiteY3" fmla="*/ 493246 h 499886"/>
                <a:gd name="connsiteX4" fmla="*/ 594016 w 603999"/>
                <a:gd name="connsiteY4" fmla="*/ 499886 h 499886"/>
                <a:gd name="connsiteX5" fmla="*/ 488377 w 603999"/>
                <a:gd name="connsiteY5" fmla="*/ 499886 h 499886"/>
                <a:gd name="connsiteX6" fmla="*/ 481921 w 603999"/>
                <a:gd name="connsiteY6" fmla="*/ 493246 h 499886"/>
                <a:gd name="connsiteX7" fmla="*/ 481921 w 603999"/>
                <a:gd name="connsiteY7" fmla="*/ 154209 h 499886"/>
                <a:gd name="connsiteX8" fmla="*/ 488377 w 603999"/>
                <a:gd name="connsiteY8" fmla="*/ 147764 h 499886"/>
                <a:gd name="connsiteX9" fmla="*/ 214995 w 603999"/>
                <a:gd name="connsiteY9" fmla="*/ 129814 h 499886"/>
                <a:gd name="connsiteX10" fmla="*/ 212257 w 603999"/>
                <a:gd name="connsiteY10" fmla="*/ 142313 h 499886"/>
                <a:gd name="connsiteX11" fmla="*/ 198958 w 603999"/>
                <a:gd name="connsiteY11" fmla="*/ 196994 h 499886"/>
                <a:gd name="connsiteX12" fmla="*/ 173535 w 603999"/>
                <a:gd name="connsiteY12" fmla="*/ 287803 h 499886"/>
                <a:gd name="connsiteX13" fmla="*/ 259584 w 603999"/>
                <a:gd name="connsiteY13" fmla="*/ 287803 h 499886"/>
                <a:gd name="connsiteX14" fmla="*/ 232987 w 603999"/>
                <a:gd name="connsiteY14" fmla="*/ 196994 h 499886"/>
                <a:gd name="connsiteX15" fmla="*/ 214995 w 603999"/>
                <a:gd name="connsiteY15" fmla="*/ 129814 h 499886"/>
                <a:gd name="connsiteX16" fmla="*/ 149676 w 603999"/>
                <a:gd name="connsiteY16" fmla="*/ 19476 h 499886"/>
                <a:gd name="connsiteX17" fmla="*/ 288528 w 603999"/>
                <a:gd name="connsiteY17" fmla="*/ 19476 h 499886"/>
                <a:gd name="connsiteX18" fmla="*/ 294786 w 603999"/>
                <a:gd name="connsiteY18" fmla="*/ 23968 h 499886"/>
                <a:gd name="connsiteX19" fmla="*/ 439700 w 603999"/>
                <a:gd name="connsiteY19" fmla="*/ 490512 h 499886"/>
                <a:gd name="connsiteX20" fmla="*/ 440287 w 603999"/>
                <a:gd name="connsiteY20" fmla="*/ 493246 h 499886"/>
                <a:gd name="connsiteX21" fmla="*/ 433638 w 603999"/>
                <a:gd name="connsiteY21" fmla="*/ 499886 h 499886"/>
                <a:gd name="connsiteX22" fmla="*/ 319818 w 603999"/>
                <a:gd name="connsiteY22" fmla="*/ 499886 h 499886"/>
                <a:gd name="connsiteX23" fmla="*/ 313560 w 603999"/>
                <a:gd name="connsiteY23" fmla="*/ 495199 h 499886"/>
                <a:gd name="connsiteX24" fmla="*/ 278749 w 603999"/>
                <a:gd name="connsiteY24" fmla="*/ 379784 h 499886"/>
                <a:gd name="connsiteX25" fmla="*/ 154565 w 603999"/>
                <a:gd name="connsiteY25" fmla="*/ 379784 h 499886"/>
                <a:gd name="connsiteX26" fmla="*/ 122492 w 603999"/>
                <a:gd name="connsiteY26" fmla="*/ 495004 h 499886"/>
                <a:gd name="connsiteX27" fmla="*/ 116234 w 603999"/>
                <a:gd name="connsiteY27" fmla="*/ 499886 h 499886"/>
                <a:gd name="connsiteX28" fmla="*/ 6522 w 603999"/>
                <a:gd name="connsiteY28" fmla="*/ 499886 h 499886"/>
                <a:gd name="connsiteX29" fmla="*/ 1437 w 603999"/>
                <a:gd name="connsiteY29" fmla="*/ 497152 h 499886"/>
                <a:gd name="connsiteX30" fmla="*/ 263 w 603999"/>
                <a:gd name="connsiteY30" fmla="*/ 491489 h 499886"/>
                <a:gd name="connsiteX31" fmla="*/ 143418 w 603999"/>
                <a:gd name="connsiteY31" fmla="*/ 23968 h 499886"/>
                <a:gd name="connsiteX32" fmla="*/ 149676 w 603999"/>
                <a:gd name="connsiteY32" fmla="*/ 19476 h 499886"/>
                <a:gd name="connsiteX33" fmla="*/ 541212 w 603999"/>
                <a:gd name="connsiteY33" fmla="*/ 0 h 499886"/>
                <a:gd name="connsiteX34" fmla="*/ 603999 w 603999"/>
                <a:gd name="connsiteY34" fmla="*/ 59753 h 499886"/>
                <a:gd name="connsiteX35" fmla="*/ 540430 w 603999"/>
                <a:gd name="connsiteY35" fmla="*/ 119115 h 499886"/>
                <a:gd name="connsiteX36" fmla="*/ 495051 w 603999"/>
                <a:gd name="connsiteY36" fmla="*/ 101150 h 499886"/>
                <a:gd name="connsiteX37" fmla="*/ 479207 w 603999"/>
                <a:gd name="connsiteY37" fmla="*/ 59948 h 499886"/>
                <a:gd name="connsiteX38" fmla="*/ 495051 w 603999"/>
                <a:gd name="connsiteY38" fmla="*/ 17965 h 499886"/>
                <a:gd name="connsiteX39" fmla="*/ 541212 w 603999"/>
                <a:gd name="connsiteY39" fmla="*/ 0 h 499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3999" h="499886">
                  <a:moveTo>
                    <a:pt x="488377" y="147764"/>
                  </a:moveTo>
                  <a:lnTo>
                    <a:pt x="594016" y="147764"/>
                  </a:lnTo>
                  <a:cubicBezTo>
                    <a:pt x="597537" y="147764"/>
                    <a:pt x="600471" y="150694"/>
                    <a:pt x="600471" y="154209"/>
                  </a:cubicBezTo>
                  <a:lnTo>
                    <a:pt x="600471" y="493246"/>
                  </a:lnTo>
                  <a:cubicBezTo>
                    <a:pt x="600471" y="496957"/>
                    <a:pt x="597537" y="499886"/>
                    <a:pt x="594016" y="499886"/>
                  </a:cubicBezTo>
                  <a:lnTo>
                    <a:pt x="488377" y="499886"/>
                  </a:lnTo>
                  <a:cubicBezTo>
                    <a:pt x="484856" y="499886"/>
                    <a:pt x="481921" y="496957"/>
                    <a:pt x="481921" y="493246"/>
                  </a:cubicBezTo>
                  <a:lnTo>
                    <a:pt x="481921" y="154209"/>
                  </a:lnTo>
                  <a:cubicBezTo>
                    <a:pt x="481921" y="150694"/>
                    <a:pt x="484856" y="147764"/>
                    <a:pt x="488377" y="147764"/>
                  </a:cubicBezTo>
                  <a:close/>
                  <a:moveTo>
                    <a:pt x="214995" y="129814"/>
                  </a:moveTo>
                  <a:cubicBezTo>
                    <a:pt x="214017" y="133915"/>
                    <a:pt x="213235" y="138016"/>
                    <a:pt x="212257" y="142313"/>
                  </a:cubicBezTo>
                  <a:cubicBezTo>
                    <a:pt x="207954" y="161060"/>
                    <a:pt x="203652" y="180589"/>
                    <a:pt x="198958" y="196994"/>
                  </a:cubicBezTo>
                  <a:lnTo>
                    <a:pt x="173535" y="287803"/>
                  </a:lnTo>
                  <a:lnTo>
                    <a:pt x="259584" y="287803"/>
                  </a:lnTo>
                  <a:lnTo>
                    <a:pt x="232987" y="196994"/>
                  </a:lnTo>
                  <a:cubicBezTo>
                    <a:pt x="226729" y="176488"/>
                    <a:pt x="220666" y="152273"/>
                    <a:pt x="214995" y="129814"/>
                  </a:cubicBezTo>
                  <a:close/>
                  <a:moveTo>
                    <a:pt x="149676" y="19476"/>
                  </a:moveTo>
                  <a:lnTo>
                    <a:pt x="288528" y="19476"/>
                  </a:lnTo>
                  <a:cubicBezTo>
                    <a:pt x="291461" y="19476"/>
                    <a:pt x="293808" y="21234"/>
                    <a:pt x="294786" y="23968"/>
                  </a:cubicBezTo>
                  <a:lnTo>
                    <a:pt x="439700" y="490512"/>
                  </a:lnTo>
                  <a:cubicBezTo>
                    <a:pt x="440091" y="491489"/>
                    <a:pt x="440287" y="492270"/>
                    <a:pt x="440287" y="493246"/>
                  </a:cubicBezTo>
                  <a:cubicBezTo>
                    <a:pt x="440287" y="496957"/>
                    <a:pt x="437353" y="499886"/>
                    <a:pt x="433638" y="499886"/>
                  </a:cubicBezTo>
                  <a:lnTo>
                    <a:pt x="319818" y="499886"/>
                  </a:lnTo>
                  <a:cubicBezTo>
                    <a:pt x="316885" y="499886"/>
                    <a:pt x="314342" y="497933"/>
                    <a:pt x="313560" y="495199"/>
                  </a:cubicBezTo>
                  <a:lnTo>
                    <a:pt x="278749" y="379784"/>
                  </a:lnTo>
                  <a:lnTo>
                    <a:pt x="154565" y="379784"/>
                  </a:lnTo>
                  <a:lnTo>
                    <a:pt x="122492" y="495004"/>
                  </a:lnTo>
                  <a:cubicBezTo>
                    <a:pt x="121710" y="497933"/>
                    <a:pt x="119168" y="499886"/>
                    <a:pt x="116234" y="499886"/>
                  </a:cubicBezTo>
                  <a:lnTo>
                    <a:pt x="6522" y="499886"/>
                  </a:lnTo>
                  <a:cubicBezTo>
                    <a:pt x="4566" y="499886"/>
                    <a:pt x="2610" y="498910"/>
                    <a:pt x="1437" y="497152"/>
                  </a:cubicBezTo>
                  <a:cubicBezTo>
                    <a:pt x="68" y="495590"/>
                    <a:pt x="-323" y="493442"/>
                    <a:pt x="263" y="491489"/>
                  </a:cubicBezTo>
                  <a:lnTo>
                    <a:pt x="143418" y="23968"/>
                  </a:lnTo>
                  <a:cubicBezTo>
                    <a:pt x="144200" y="21234"/>
                    <a:pt x="146742" y="19476"/>
                    <a:pt x="149676" y="19476"/>
                  </a:cubicBezTo>
                  <a:close/>
                  <a:moveTo>
                    <a:pt x="541212" y="0"/>
                  </a:moveTo>
                  <a:cubicBezTo>
                    <a:pt x="577398" y="0"/>
                    <a:pt x="603217" y="24604"/>
                    <a:pt x="603999" y="59753"/>
                  </a:cubicBezTo>
                  <a:cubicBezTo>
                    <a:pt x="603999" y="94316"/>
                    <a:pt x="577398" y="119115"/>
                    <a:pt x="540430" y="119115"/>
                  </a:cubicBezTo>
                  <a:cubicBezTo>
                    <a:pt x="522630" y="119115"/>
                    <a:pt x="506396" y="112867"/>
                    <a:pt x="495051" y="101150"/>
                  </a:cubicBezTo>
                  <a:cubicBezTo>
                    <a:pt x="484489" y="90410"/>
                    <a:pt x="478816" y="75765"/>
                    <a:pt x="479207" y="59948"/>
                  </a:cubicBezTo>
                  <a:cubicBezTo>
                    <a:pt x="478816" y="43741"/>
                    <a:pt x="484489" y="28900"/>
                    <a:pt x="495051" y="17965"/>
                  </a:cubicBezTo>
                  <a:cubicBezTo>
                    <a:pt x="506396" y="6444"/>
                    <a:pt x="522826" y="0"/>
                    <a:pt x="54121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dirty="0">
                <a:cs typeface="+mn-ea"/>
                <a:sym typeface="+mn-lt"/>
              </a:endParaRPr>
            </a:p>
          </p:txBody>
        </p:sp>
      </p:grpSp>
      <p:grpSp>
        <p:nvGrpSpPr>
          <p:cNvPr id="33" name="íŝľiḓé">
            <a:extLst>
              <a:ext uri="{FF2B5EF4-FFF2-40B4-BE49-F238E27FC236}">
                <a16:creationId xmlns:a16="http://schemas.microsoft.com/office/drawing/2014/main" id="{CF7D753C-0BB8-4CFB-BC6C-9C9FF7BE4D9F}"/>
              </a:ext>
            </a:extLst>
          </p:cNvPr>
          <p:cNvGrpSpPr/>
          <p:nvPr/>
        </p:nvGrpSpPr>
        <p:grpSpPr>
          <a:xfrm>
            <a:off x="6365095" y="3446988"/>
            <a:ext cx="637540" cy="637540"/>
            <a:chOff x="6411382" y="3308649"/>
            <a:chExt cx="712143" cy="712143"/>
          </a:xfrm>
          <a:solidFill>
            <a:srgbClr val="437F7F"/>
          </a:solidFill>
        </p:grpSpPr>
        <p:sp>
          <p:nvSpPr>
            <p:cNvPr id="34" name="ïṡľïde">
              <a:extLst>
                <a:ext uri="{FF2B5EF4-FFF2-40B4-BE49-F238E27FC236}">
                  <a16:creationId xmlns:a16="http://schemas.microsoft.com/office/drawing/2014/main" id="{12E4D083-2BB8-4851-B82E-20DE1EF52776}"/>
                </a:ext>
              </a:extLst>
            </p:cNvPr>
            <p:cNvSpPr/>
            <p:nvPr/>
          </p:nvSpPr>
          <p:spPr>
            <a:xfrm>
              <a:off x="6411382" y="3308649"/>
              <a:ext cx="712143" cy="7121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solidFill>
                  <a:schemeClr val="lt1"/>
                </a:solidFill>
                <a:cs typeface="+mn-ea"/>
                <a:sym typeface="+mn-lt"/>
              </a:endParaRPr>
            </a:p>
          </p:txBody>
        </p:sp>
        <p:sp>
          <p:nvSpPr>
            <p:cNvPr id="35" name="íślíďè">
              <a:extLst>
                <a:ext uri="{FF2B5EF4-FFF2-40B4-BE49-F238E27FC236}">
                  <a16:creationId xmlns:a16="http://schemas.microsoft.com/office/drawing/2014/main" id="{7C585DFF-5A2D-4A0F-BF52-141749337246}"/>
                </a:ext>
              </a:extLst>
            </p:cNvPr>
            <p:cNvSpPr/>
            <p:nvPr/>
          </p:nvSpPr>
          <p:spPr bwMode="auto">
            <a:xfrm>
              <a:off x="6523315" y="3428602"/>
              <a:ext cx="469422" cy="468763"/>
            </a:xfrm>
            <a:custGeom>
              <a:avLst/>
              <a:gdLst>
                <a:gd name="connsiteX0" fmla="*/ 161803 w 607614"/>
                <a:gd name="connsiteY0" fmla="*/ 384526 h 606761"/>
                <a:gd name="connsiteX1" fmla="*/ 268889 w 607614"/>
                <a:gd name="connsiteY1" fmla="*/ 384526 h 606761"/>
                <a:gd name="connsiteX2" fmla="*/ 313699 w 607614"/>
                <a:gd name="connsiteY2" fmla="*/ 449009 h 606761"/>
                <a:gd name="connsiteX3" fmla="*/ 323572 w 607614"/>
                <a:gd name="connsiteY3" fmla="*/ 452802 h 606761"/>
                <a:gd name="connsiteX4" fmla="*/ 333445 w 607614"/>
                <a:gd name="connsiteY4" fmla="*/ 449009 h 606761"/>
                <a:gd name="connsiteX5" fmla="*/ 378254 w 607614"/>
                <a:gd name="connsiteY5" fmla="*/ 384526 h 606761"/>
                <a:gd name="connsiteX6" fmla="*/ 425342 w 607614"/>
                <a:gd name="connsiteY6" fmla="*/ 384526 h 606761"/>
                <a:gd name="connsiteX7" fmla="*/ 425342 w 607614"/>
                <a:gd name="connsiteY7" fmla="*/ 464940 h 606761"/>
                <a:gd name="connsiteX8" fmla="*/ 161803 w 607614"/>
                <a:gd name="connsiteY8" fmla="*/ 464940 h 606761"/>
                <a:gd name="connsiteX9" fmla="*/ 161803 w 607614"/>
                <a:gd name="connsiteY9" fmla="*/ 282911 h 606761"/>
                <a:gd name="connsiteX10" fmla="*/ 233964 w 607614"/>
                <a:gd name="connsiteY10" fmla="*/ 282911 h 606761"/>
                <a:gd name="connsiteX11" fmla="*/ 235484 w 607614"/>
                <a:gd name="connsiteY11" fmla="*/ 291253 h 606761"/>
                <a:gd name="connsiteX12" fmla="*/ 259031 w 607614"/>
                <a:gd name="connsiteY12" fmla="*/ 364056 h 606761"/>
                <a:gd name="connsiteX13" fmla="*/ 161803 w 607614"/>
                <a:gd name="connsiteY13" fmla="*/ 364056 h 606761"/>
                <a:gd name="connsiteX14" fmla="*/ 323545 w 607614"/>
                <a:gd name="connsiteY14" fmla="*/ 203271 h 606761"/>
                <a:gd name="connsiteX15" fmla="*/ 276432 w 607614"/>
                <a:gd name="connsiteY15" fmla="*/ 250310 h 606761"/>
                <a:gd name="connsiteX16" fmla="*/ 323545 w 607614"/>
                <a:gd name="connsiteY16" fmla="*/ 297349 h 606761"/>
                <a:gd name="connsiteX17" fmla="*/ 370658 w 607614"/>
                <a:gd name="connsiteY17" fmla="*/ 250310 h 606761"/>
                <a:gd name="connsiteX18" fmla="*/ 323545 w 607614"/>
                <a:gd name="connsiteY18" fmla="*/ 203271 h 606761"/>
                <a:gd name="connsiteX19" fmla="*/ 323545 w 607614"/>
                <a:gd name="connsiteY19" fmla="*/ 182028 h 606761"/>
                <a:gd name="connsiteX20" fmla="*/ 394215 w 607614"/>
                <a:gd name="connsiteY20" fmla="*/ 241206 h 606761"/>
                <a:gd name="connsiteX21" fmla="*/ 391936 w 607614"/>
                <a:gd name="connsiteY21" fmla="*/ 286728 h 606761"/>
                <a:gd name="connsiteX22" fmla="*/ 323545 w 607614"/>
                <a:gd name="connsiteY22" fmla="*/ 429362 h 606761"/>
                <a:gd name="connsiteX23" fmla="*/ 255155 w 607614"/>
                <a:gd name="connsiteY23" fmla="*/ 286728 h 606761"/>
                <a:gd name="connsiteX24" fmla="*/ 252875 w 607614"/>
                <a:gd name="connsiteY24" fmla="*/ 273071 h 606761"/>
                <a:gd name="connsiteX25" fmla="*/ 252875 w 607614"/>
                <a:gd name="connsiteY25" fmla="*/ 241206 h 606761"/>
                <a:gd name="connsiteX26" fmla="*/ 323545 w 607614"/>
                <a:gd name="connsiteY26" fmla="*/ 182028 h 606761"/>
                <a:gd name="connsiteX27" fmla="*/ 323554 w 607614"/>
                <a:gd name="connsiteY27" fmla="*/ 161550 h 606761"/>
                <a:gd name="connsiteX28" fmla="*/ 233172 w 607614"/>
                <a:gd name="connsiteY28" fmla="*/ 238912 h 606761"/>
                <a:gd name="connsiteX29" fmla="*/ 231653 w 607614"/>
                <a:gd name="connsiteY29" fmla="*/ 263183 h 606761"/>
                <a:gd name="connsiteX30" fmla="*/ 161777 w 607614"/>
                <a:gd name="connsiteY30" fmla="*/ 263183 h 606761"/>
                <a:gd name="connsiteX31" fmla="*/ 161777 w 607614"/>
                <a:gd name="connsiteY31" fmla="*/ 232845 h 606761"/>
                <a:gd name="connsiteX32" fmla="*/ 151904 w 607614"/>
                <a:gd name="connsiteY32" fmla="*/ 222226 h 606761"/>
                <a:gd name="connsiteX33" fmla="*/ 142030 w 607614"/>
                <a:gd name="connsiteY33" fmla="*/ 232845 h 606761"/>
                <a:gd name="connsiteX34" fmla="*/ 142030 w 607614"/>
                <a:gd name="connsiteY34" fmla="*/ 263183 h 606761"/>
                <a:gd name="connsiteX35" fmla="*/ 91142 w 607614"/>
                <a:gd name="connsiteY35" fmla="*/ 263183 h 606761"/>
                <a:gd name="connsiteX36" fmla="*/ 81268 w 607614"/>
                <a:gd name="connsiteY36" fmla="*/ 273042 h 606761"/>
                <a:gd name="connsiteX37" fmla="*/ 91142 w 607614"/>
                <a:gd name="connsiteY37" fmla="*/ 282902 h 606761"/>
                <a:gd name="connsiteX38" fmla="*/ 142030 w 607614"/>
                <a:gd name="connsiteY38" fmla="*/ 282902 h 606761"/>
                <a:gd name="connsiteX39" fmla="*/ 142030 w 607614"/>
                <a:gd name="connsiteY39" fmla="*/ 364057 h 606761"/>
                <a:gd name="connsiteX40" fmla="*/ 91142 w 607614"/>
                <a:gd name="connsiteY40" fmla="*/ 364057 h 606761"/>
                <a:gd name="connsiteX41" fmla="*/ 81268 w 607614"/>
                <a:gd name="connsiteY41" fmla="*/ 373916 h 606761"/>
                <a:gd name="connsiteX42" fmla="*/ 91142 w 607614"/>
                <a:gd name="connsiteY42" fmla="*/ 384535 h 606761"/>
                <a:gd name="connsiteX43" fmla="*/ 142030 w 607614"/>
                <a:gd name="connsiteY43" fmla="*/ 384535 h 606761"/>
                <a:gd name="connsiteX44" fmla="*/ 142030 w 607614"/>
                <a:gd name="connsiteY44" fmla="*/ 464931 h 606761"/>
                <a:gd name="connsiteX45" fmla="*/ 91142 w 607614"/>
                <a:gd name="connsiteY45" fmla="*/ 464931 h 606761"/>
                <a:gd name="connsiteX46" fmla="*/ 81268 w 607614"/>
                <a:gd name="connsiteY46" fmla="*/ 475549 h 606761"/>
                <a:gd name="connsiteX47" fmla="*/ 91142 w 607614"/>
                <a:gd name="connsiteY47" fmla="*/ 485409 h 606761"/>
                <a:gd name="connsiteX48" fmla="*/ 142030 w 607614"/>
                <a:gd name="connsiteY48" fmla="*/ 485409 h 606761"/>
                <a:gd name="connsiteX49" fmla="*/ 142030 w 607614"/>
                <a:gd name="connsiteY49" fmla="*/ 515747 h 606761"/>
                <a:gd name="connsiteX50" fmla="*/ 151904 w 607614"/>
                <a:gd name="connsiteY50" fmla="*/ 525607 h 606761"/>
                <a:gd name="connsiteX51" fmla="*/ 161777 w 607614"/>
                <a:gd name="connsiteY51" fmla="*/ 515747 h 606761"/>
                <a:gd name="connsiteX52" fmla="*/ 161777 w 607614"/>
                <a:gd name="connsiteY52" fmla="*/ 485409 h 606761"/>
                <a:gd name="connsiteX53" fmla="*/ 425330 w 607614"/>
                <a:gd name="connsiteY53" fmla="*/ 485409 h 606761"/>
                <a:gd name="connsiteX54" fmla="*/ 425330 w 607614"/>
                <a:gd name="connsiteY54" fmla="*/ 525607 h 606761"/>
                <a:gd name="connsiteX55" fmla="*/ 435204 w 607614"/>
                <a:gd name="connsiteY55" fmla="*/ 536225 h 606761"/>
                <a:gd name="connsiteX56" fmla="*/ 445837 w 607614"/>
                <a:gd name="connsiteY56" fmla="*/ 525607 h 606761"/>
                <a:gd name="connsiteX57" fmla="*/ 445837 w 607614"/>
                <a:gd name="connsiteY57" fmla="*/ 485409 h 606761"/>
                <a:gd name="connsiteX58" fmla="*/ 516472 w 607614"/>
                <a:gd name="connsiteY58" fmla="*/ 485409 h 606761"/>
                <a:gd name="connsiteX59" fmla="*/ 526346 w 607614"/>
                <a:gd name="connsiteY59" fmla="*/ 475549 h 606761"/>
                <a:gd name="connsiteX60" fmla="*/ 516472 w 607614"/>
                <a:gd name="connsiteY60" fmla="*/ 464931 h 606761"/>
                <a:gd name="connsiteX61" fmla="*/ 445837 w 607614"/>
                <a:gd name="connsiteY61" fmla="*/ 464931 h 606761"/>
                <a:gd name="connsiteX62" fmla="*/ 445837 w 607614"/>
                <a:gd name="connsiteY62" fmla="*/ 384535 h 606761"/>
                <a:gd name="connsiteX63" fmla="*/ 516472 w 607614"/>
                <a:gd name="connsiteY63" fmla="*/ 384535 h 606761"/>
                <a:gd name="connsiteX64" fmla="*/ 526346 w 607614"/>
                <a:gd name="connsiteY64" fmla="*/ 373916 h 606761"/>
                <a:gd name="connsiteX65" fmla="*/ 516472 w 607614"/>
                <a:gd name="connsiteY65" fmla="*/ 364057 h 606761"/>
                <a:gd name="connsiteX66" fmla="*/ 445837 w 607614"/>
                <a:gd name="connsiteY66" fmla="*/ 364057 h 606761"/>
                <a:gd name="connsiteX67" fmla="*/ 445837 w 607614"/>
                <a:gd name="connsiteY67" fmla="*/ 333719 h 606761"/>
                <a:gd name="connsiteX68" fmla="*/ 435204 w 607614"/>
                <a:gd name="connsiteY68" fmla="*/ 323859 h 606761"/>
                <a:gd name="connsiteX69" fmla="*/ 425330 w 607614"/>
                <a:gd name="connsiteY69" fmla="*/ 333719 h 606761"/>
                <a:gd name="connsiteX70" fmla="*/ 425330 w 607614"/>
                <a:gd name="connsiteY70" fmla="*/ 364057 h 606761"/>
                <a:gd name="connsiteX71" fmla="*/ 388113 w 607614"/>
                <a:gd name="connsiteY71" fmla="*/ 364057 h 606761"/>
                <a:gd name="connsiteX72" fmla="*/ 411659 w 607614"/>
                <a:gd name="connsiteY72" fmla="*/ 291245 h 606761"/>
                <a:gd name="connsiteX73" fmla="*/ 413178 w 607614"/>
                <a:gd name="connsiteY73" fmla="*/ 282902 h 606761"/>
                <a:gd name="connsiteX74" fmla="*/ 516472 w 607614"/>
                <a:gd name="connsiteY74" fmla="*/ 282902 h 606761"/>
                <a:gd name="connsiteX75" fmla="*/ 526346 w 607614"/>
                <a:gd name="connsiteY75" fmla="*/ 273042 h 606761"/>
                <a:gd name="connsiteX76" fmla="*/ 516472 w 607614"/>
                <a:gd name="connsiteY76" fmla="*/ 263183 h 606761"/>
                <a:gd name="connsiteX77" fmla="*/ 414697 w 607614"/>
                <a:gd name="connsiteY77" fmla="*/ 263183 h 606761"/>
                <a:gd name="connsiteX78" fmla="*/ 413937 w 607614"/>
                <a:gd name="connsiteY78" fmla="*/ 238912 h 606761"/>
                <a:gd name="connsiteX79" fmla="*/ 323554 w 607614"/>
                <a:gd name="connsiteY79" fmla="*/ 161550 h 606761"/>
                <a:gd name="connsiteX80" fmla="*/ 252986 w 607614"/>
                <a:gd name="connsiteY80" fmla="*/ 50814 h 606761"/>
                <a:gd name="connsiteX81" fmla="*/ 233239 w 607614"/>
                <a:gd name="connsiteY81" fmla="*/ 70531 h 606761"/>
                <a:gd name="connsiteX82" fmla="*/ 252986 w 607614"/>
                <a:gd name="connsiteY82" fmla="*/ 91007 h 606761"/>
                <a:gd name="connsiteX83" fmla="*/ 273492 w 607614"/>
                <a:gd name="connsiteY83" fmla="*/ 70531 h 606761"/>
                <a:gd name="connsiteX84" fmla="*/ 252986 w 607614"/>
                <a:gd name="connsiteY84" fmla="*/ 50814 h 606761"/>
                <a:gd name="connsiteX85" fmla="*/ 161728 w 607614"/>
                <a:gd name="connsiteY85" fmla="*/ 50814 h 606761"/>
                <a:gd name="connsiteX86" fmla="*/ 141981 w 607614"/>
                <a:gd name="connsiteY86" fmla="*/ 70531 h 606761"/>
                <a:gd name="connsiteX87" fmla="*/ 161728 w 607614"/>
                <a:gd name="connsiteY87" fmla="*/ 91007 h 606761"/>
                <a:gd name="connsiteX88" fmla="*/ 182234 w 607614"/>
                <a:gd name="connsiteY88" fmla="*/ 70531 h 606761"/>
                <a:gd name="connsiteX89" fmla="*/ 161728 w 607614"/>
                <a:gd name="connsiteY89" fmla="*/ 50814 h 606761"/>
                <a:gd name="connsiteX90" fmla="*/ 70592 w 607614"/>
                <a:gd name="connsiteY90" fmla="*/ 50814 h 606761"/>
                <a:gd name="connsiteX91" fmla="*/ 50845 w 607614"/>
                <a:gd name="connsiteY91" fmla="*/ 70531 h 606761"/>
                <a:gd name="connsiteX92" fmla="*/ 70592 w 607614"/>
                <a:gd name="connsiteY92" fmla="*/ 91007 h 606761"/>
                <a:gd name="connsiteX93" fmla="*/ 91098 w 607614"/>
                <a:gd name="connsiteY93" fmla="*/ 70531 h 606761"/>
                <a:gd name="connsiteX94" fmla="*/ 70592 w 607614"/>
                <a:gd name="connsiteY94" fmla="*/ 50814 h 606761"/>
                <a:gd name="connsiteX95" fmla="*/ 252986 w 607614"/>
                <a:gd name="connsiteY95" fmla="*/ 30338 h 606761"/>
                <a:gd name="connsiteX96" fmla="*/ 293999 w 607614"/>
                <a:gd name="connsiteY96" fmla="*/ 70531 h 606761"/>
                <a:gd name="connsiteX97" fmla="*/ 252986 w 607614"/>
                <a:gd name="connsiteY97" fmla="*/ 111483 h 606761"/>
                <a:gd name="connsiteX98" fmla="*/ 212732 w 607614"/>
                <a:gd name="connsiteY98" fmla="*/ 70531 h 606761"/>
                <a:gd name="connsiteX99" fmla="*/ 252986 w 607614"/>
                <a:gd name="connsiteY99" fmla="*/ 30338 h 606761"/>
                <a:gd name="connsiteX100" fmla="*/ 161728 w 607614"/>
                <a:gd name="connsiteY100" fmla="*/ 30338 h 606761"/>
                <a:gd name="connsiteX101" fmla="*/ 202741 w 607614"/>
                <a:gd name="connsiteY101" fmla="*/ 70531 h 606761"/>
                <a:gd name="connsiteX102" fmla="*/ 161728 w 607614"/>
                <a:gd name="connsiteY102" fmla="*/ 111483 h 606761"/>
                <a:gd name="connsiteX103" fmla="*/ 121474 w 607614"/>
                <a:gd name="connsiteY103" fmla="*/ 70531 h 606761"/>
                <a:gd name="connsiteX104" fmla="*/ 161728 w 607614"/>
                <a:gd name="connsiteY104" fmla="*/ 30338 h 606761"/>
                <a:gd name="connsiteX105" fmla="*/ 70592 w 607614"/>
                <a:gd name="connsiteY105" fmla="*/ 30338 h 606761"/>
                <a:gd name="connsiteX106" fmla="*/ 111605 w 607614"/>
                <a:gd name="connsiteY106" fmla="*/ 70531 h 606761"/>
                <a:gd name="connsiteX107" fmla="*/ 70592 w 607614"/>
                <a:gd name="connsiteY107" fmla="*/ 111483 h 606761"/>
                <a:gd name="connsiteX108" fmla="*/ 30338 w 607614"/>
                <a:gd name="connsiteY108" fmla="*/ 70531 h 606761"/>
                <a:gd name="connsiteX109" fmla="*/ 70592 w 607614"/>
                <a:gd name="connsiteY109" fmla="*/ 30338 h 606761"/>
                <a:gd name="connsiteX110" fmla="*/ 20507 w 607614"/>
                <a:gd name="connsiteY110" fmla="*/ 20478 h 606761"/>
                <a:gd name="connsiteX111" fmla="*/ 20507 w 607614"/>
                <a:gd name="connsiteY111" fmla="*/ 121352 h 606761"/>
                <a:gd name="connsiteX112" fmla="*/ 587107 w 607614"/>
                <a:gd name="connsiteY112" fmla="*/ 121352 h 606761"/>
                <a:gd name="connsiteX113" fmla="*/ 587107 w 607614"/>
                <a:gd name="connsiteY113" fmla="*/ 20478 h 606761"/>
                <a:gd name="connsiteX114" fmla="*/ 0 w 607614"/>
                <a:gd name="connsiteY114" fmla="*/ 0 h 606761"/>
                <a:gd name="connsiteX115" fmla="*/ 607614 w 607614"/>
                <a:gd name="connsiteY115" fmla="*/ 0 h 606761"/>
                <a:gd name="connsiteX116" fmla="*/ 607614 w 607614"/>
                <a:gd name="connsiteY116" fmla="*/ 121352 h 606761"/>
                <a:gd name="connsiteX117" fmla="*/ 607614 w 607614"/>
                <a:gd name="connsiteY117" fmla="*/ 141830 h 606761"/>
                <a:gd name="connsiteX118" fmla="*/ 607614 w 607614"/>
                <a:gd name="connsiteY118" fmla="*/ 606761 h 606761"/>
                <a:gd name="connsiteX119" fmla="*/ 0 w 607614"/>
                <a:gd name="connsiteY119" fmla="*/ 606761 h 606761"/>
                <a:gd name="connsiteX120" fmla="*/ 0 w 607614"/>
                <a:gd name="connsiteY120" fmla="*/ 141830 h 606761"/>
                <a:gd name="connsiteX121" fmla="*/ 0 w 607614"/>
                <a:gd name="connsiteY121" fmla="*/ 121352 h 60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607614" h="606761">
                  <a:moveTo>
                    <a:pt x="161803" y="384526"/>
                  </a:moveTo>
                  <a:lnTo>
                    <a:pt x="268889" y="384526"/>
                  </a:lnTo>
                  <a:cubicBezTo>
                    <a:pt x="287117" y="418664"/>
                    <a:pt x="306104" y="440664"/>
                    <a:pt x="313699" y="449009"/>
                  </a:cubicBezTo>
                  <a:cubicBezTo>
                    <a:pt x="316737" y="451285"/>
                    <a:pt x="319775" y="452802"/>
                    <a:pt x="323572" y="452802"/>
                  </a:cubicBezTo>
                  <a:cubicBezTo>
                    <a:pt x="327369" y="452802"/>
                    <a:pt x="330407" y="451285"/>
                    <a:pt x="333445" y="449009"/>
                  </a:cubicBezTo>
                  <a:cubicBezTo>
                    <a:pt x="341040" y="440664"/>
                    <a:pt x="360027" y="418664"/>
                    <a:pt x="378254" y="384526"/>
                  </a:cubicBezTo>
                  <a:lnTo>
                    <a:pt x="425342" y="384526"/>
                  </a:lnTo>
                  <a:lnTo>
                    <a:pt x="425342" y="464940"/>
                  </a:lnTo>
                  <a:lnTo>
                    <a:pt x="161803" y="464940"/>
                  </a:lnTo>
                  <a:close/>
                  <a:moveTo>
                    <a:pt x="161803" y="282911"/>
                  </a:moveTo>
                  <a:lnTo>
                    <a:pt x="233964" y="282911"/>
                  </a:lnTo>
                  <a:cubicBezTo>
                    <a:pt x="234724" y="285944"/>
                    <a:pt x="234724" y="288220"/>
                    <a:pt x="235484" y="291253"/>
                  </a:cubicBezTo>
                  <a:cubicBezTo>
                    <a:pt x="241560" y="318554"/>
                    <a:pt x="249916" y="343580"/>
                    <a:pt x="259031" y="364056"/>
                  </a:cubicBezTo>
                  <a:lnTo>
                    <a:pt x="161803" y="364056"/>
                  </a:lnTo>
                  <a:close/>
                  <a:moveTo>
                    <a:pt x="323545" y="203271"/>
                  </a:moveTo>
                  <a:cubicBezTo>
                    <a:pt x="297709" y="203271"/>
                    <a:pt x="276432" y="224515"/>
                    <a:pt x="276432" y="250310"/>
                  </a:cubicBezTo>
                  <a:cubicBezTo>
                    <a:pt x="276432" y="276106"/>
                    <a:pt x="297709" y="297349"/>
                    <a:pt x="323545" y="297349"/>
                  </a:cubicBezTo>
                  <a:cubicBezTo>
                    <a:pt x="349381" y="297349"/>
                    <a:pt x="370658" y="276106"/>
                    <a:pt x="370658" y="250310"/>
                  </a:cubicBezTo>
                  <a:cubicBezTo>
                    <a:pt x="370658" y="224515"/>
                    <a:pt x="349381" y="203271"/>
                    <a:pt x="323545" y="203271"/>
                  </a:cubicBezTo>
                  <a:close/>
                  <a:moveTo>
                    <a:pt x="323545" y="182028"/>
                  </a:moveTo>
                  <a:cubicBezTo>
                    <a:pt x="365339" y="182028"/>
                    <a:pt x="388896" y="201754"/>
                    <a:pt x="394215" y="241206"/>
                  </a:cubicBezTo>
                  <a:cubicBezTo>
                    <a:pt x="395735" y="255621"/>
                    <a:pt x="394975" y="270795"/>
                    <a:pt x="391936" y="286728"/>
                  </a:cubicBezTo>
                  <a:cubicBezTo>
                    <a:pt x="375978" y="362597"/>
                    <a:pt x="338743" y="411912"/>
                    <a:pt x="323545" y="429362"/>
                  </a:cubicBezTo>
                  <a:cubicBezTo>
                    <a:pt x="308347" y="411912"/>
                    <a:pt x="271112" y="362597"/>
                    <a:pt x="255155" y="286728"/>
                  </a:cubicBezTo>
                  <a:cubicBezTo>
                    <a:pt x="254395" y="282176"/>
                    <a:pt x="253635" y="277623"/>
                    <a:pt x="252875" y="273071"/>
                  </a:cubicBezTo>
                  <a:cubicBezTo>
                    <a:pt x="252115" y="261691"/>
                    <a:pt x="251355" y="251069"/>
                    <a:pt x="252875" y="241206"/>
                  </a:cubicBezTo>
                  <a:cubicBezTo>
                    <a:pt x="258194" y="201754"/>
                    <a:pt x="280991" y="182028"/>
                    <a:pt x="323545" y="182028"/>
                  </a:cubicBezTo>
                  <a:close/>
                  <a:moveTo>
                    <a:pt x="323554" y="161550"/>
                  </a:moveTo>
                  <a:cubicBezTo>
                    <a:pt x="271148" y="161550"/>
                    <a:pt x="240008" y="188096"/>
                    <a:pt x="233172" y="238912"/>
                  </a:cubicBezTo>
                  <a:cubicBezTo>
                    <a:pt x="231653" y="246497"/>
                    <a:pt x="231653" y="254840"/>
                    <a:pt x="231653" y="263183"/>
                  </a:cubicBezTo>
                  <a:lnTo>
                    <a:pt x="161777" y="263183"/>
                  </a:lnTo>
                  <a:lnTo>
                    <a:pt x="161777" y="232845"/>
                  </a:lnTo>
                  <a:cubicBezTo>
                    <a:pt x="161777" y="226777"/>
                    <a:pt x="157220" y="222226"/>
                    <a:pt x="151904" y="222226"/>
                  </a:cubicBezTo>
                  <a:cubicBezTo>
                    <a:pt x="146587" y="222226"/>
                    <a:pt x="142030" y="226777"/>
                    <a:pt x="142030" y="232845"/>
                  </a:cubicBezTo>
                  <a:lnTo>
                    <a:pt x="142030" y="263183"/>
                  </a:lnTo>
                  <a:lnTo>
                    <a:pt x="91142" y="263183"/>
                  </a:lnTo>
                  <a:cubicBezTo>
                    <a:pt x="85826" y="263183"/>
                    <a:pt x="81268" y="267733"/>
                    <a:pt x="81268" y="273042"/>
                  </a:cubicBezTo>
                  <a:cubicBezTo>
                    <a:pt x="81268" y="278352"/>
                    <a:pt x="85826" y="282902"/>
                    <a:pt x="91142" y="282902"/>
                  </a:cubicBezTo>
                  <a:lnTo>
                    <a:pt x="142030" y="282902"/>
                  </a:lnTo>
                  <a:lnTo>
                    <a:pt x="142030" y="364057"/>
                  </a:lnTo>
                  <a:lnTo>
                    <a:pt x="91142" y="364057"/>
                  </a:lnTo>
                  <a:cubicBezTo>
                    <a:pt x="85826" y="364057"/>
                    <a:pt x="81268" y="368607"/>
                    <a:pt x="81268" y="373916"/>
                  </a:cubicBezTo>
                  <a:cubicBezTo>
                    <a:pt x="81268" y="379984"/>
                    <a:pt x="85826" y="384535"/>
                    <a:pt x="91142" y="384535"/>
                  </a:cubicBezTo>
                  <a:lnTo>
                    <a:pt x="142030" y="384535"/>
                  </a:lnTo>
                  <a:lnTo>
                    <a:pt x="142030" y="464931"/>
                  </a:lnTo>
                  <a:lnTo>
                    <a:pt x="91142" y="464931"/>
                  </a:lnTo>
                  <a:cubicBezTo>
                    <a:pt x="85826" y="464931"/>
                    <a:pt x="81268" y="469481"/>
                    <a:pt x="81268" y="475549"/>
                  </a:cubicBezTo>
                  <a:cubicBezTo>
                    <a:pt x="81268" y="480858"/>
                    <a:pt x="85826" y="485409"/>
                    <a:pt x="91142" y="485409"/>
                  </a:cubicBezTo>
                  <a:lnTo>
                    <a:pt x="142030" y="485409"/>
                  </a:lnTo>
                  <a:lnTo>
                    <a:pt x="142030" y="515747"/>
                  </a:lnTo>
                  <a:cubicBezTo>
                    <a:pt x="142030" y="521056"/>
                    <a:pt x="146587" y="525607"/>
                    <a:pt x="151904" y="525607"/>
                  </a:cubicBezTo>
                  <a:cubicBezTo>
                    <a:pt x="157220" y="525607"/>
                    <a:pt x="161777" y="521056"/>
                    <a:pt x="161777" y="515747"/>
                  </a:cubicBezTo>
                  <a:lnTo>
                    <a:pt x="161777" y="485409"/>
                  </a:lnTo>
                  <a:lnTo>
                    <a:pt x="425330" y="485409"/>
                  </a:lnTo>
                  <a:lnTo>
                    <a:pt x="425330" y="525607"/>
                  </a:lnTo>
                  <a:cubicBezTo>
                    <a:pt x="425330" y="531674"/>
                    <a:pt x="429887" y="536225"/>
                    <a:pt x="435204" y="536225"/>
                  </a:cubicBezTo>
                  <a:cubicBezTo>
                    <a:pt x="441280" y="536225"/>
                    <a:pt x="445837" y="531674"/>
                    <a:pt x="445837" y="525607"/>
                  </a:cubicBezTo>
                  <a:lnTo>
                    <a:pt x="445837" y="485409"/>
                  </a:lnTo>
                  <a:lnTo>
                    <a:pt x="516472" y="485409"/>
                  </a:lnTo>
                  <a:cubicBezTo>
                    <a:pt x="521789" y="485409"/>
                    <a:pt x="526346" y="480858"/>
                    <a:pt x="526346" y="475549"/>
                  </a:cubicBezTo>
                  <a:cubicBezTo>
                    <a:pt x="526346" y="469481"/>
                    <a:pt x="521789" y="464931"/>
                    <a:pt x="516472" y="464931"/>
                  </a:cubicBezTo>
                  <a:lnTo>
                    <a:pt x="445837" y="464931"/>
                  </a:lnTo>
                  <a:lnTo>
                    <a:pt x="445837" y="384535"/>
                  </a:lnTo>
                  <a:lnTo>
                    <a:pt x="516472" y="384535"/>
                  </a:lnTo>
                  <a:cubicBezTo>
                    <a:pt x="521789" y="384535"/>
                    <a:pt x="526346" y="379984"/>
                    <a:pt x="526346" y="373916"/>
                  </a:cubicBezTo>
                  <a:cubicBezTo>
                    <a:pt x="526346" y="368607"/>
                    <a:pt x="521789" y="364057"/>
                    <a:pt x="516472" y="364057"/>
                  </a:cubicBezTo>
                  <a:lnTo>
                    <a:pt x="445837" y="364057"/>
                  </a:lnTo>
                  <a:lnTo>
                    <a:pt x="445837" y="333719"/>
                  </a:lnTo>
                  <a:cubicBezTo>
                    <a:pt x="445837" y="328409"/>
                    <a:pt x="441280" y="323859"/>
                    <a:pt x="435204" y="323859"/>
                  </a:cubicBezTo>
                  <a:cubicBezTo>
                    <a:pt x="429887" y="323859"/>
                    <a:pt x="425330" y="328409"/>
                    <a:pt x="425330" y="333719"/>
                  </a:cubicBezTo>
                  <a:lnTo>
                    <a:pt x="425330" y="364057"/>
                  </a:lnTo>
                  <a:lnTo>
                    <a:pt x="388113" y="364057"/>
                  </a:lnTo>
                  <a:cubicBezTo>
                    <a:pt x="397228" y="343578"/>
                    <a:pt x="405582" y="318550"/>
                    <a:pt x="411659" y="291245"/>
                  </a:cubicBezTo>
                  <a:cubicBezTo>
                    <a:pt x="411659" y="288211"/>
                    <a:pt x="412418" y="285936"/>
                    <a:pt x="413178" y="282902"/>
                  </a:cubicBezTo>
                  <a:lnTo>
                    <a:pt x="516472" y="282902"/>
                  </a:lnTo>
                  <a:cubicBezTo>
                    <a:pt x="521789" y="282902"/>
                    <a:pt x="526346" y="278352"/>
                    <a:pt x="526346" y="273042"/>
                  </a:cubicBezTo>
                  <a:cubicBezTo>
                    <a:pt x="526346" y="267733"/>
                    <a:pt x="521789" y="263183"/>
                    <a:pt x="516472" y="263183"/>
                  </a:cubicBezTo>
                  <a:lnTo>
                    <a:pt x="414697" y="263183"/>
                  </a:lnTo>
                  <a:cubicBezTo>
                    <a:pt x="415456" y="254840"/>
                    <a:pt x="414697" y="246497"/>
                    <a:pt x="413937" y="238912"/>
                  </a:cubicBezTo>
                  <a:cubicBezTo>
                    <a:pt x="407101" y="188096"/>
                    <a:pt x="375961" y="161550"/>
                    <a:pt x="323554" y="161550"/>
                  </a:cubicBezTo>
                  <a:close/>
                  <a:moveTo>
                    <a:pt x="252986" y="50814"/>
                  </a:moveTo>
                  <a:cubicBezTo>
                    <a:pt x="242353" y="50814"/>
                    <a:pt x="233239" y="59914"/>
                    <a:pt x="233239" y="70531"/>
                  </a:cubicBezTo>
                  <a:cubicBezTo>
                    <a:pt x="233239" y="81907"/>
                    <a:pt x="242353" y="91007"/>
                    <a:pt x="252986" y="91007"/>
                  </a:cubicBezTo>
                  <a:cubicBezTo>
                    <a:pt x="264378" y="91007"/>
                    <a:pt x="273492" y="81907"/>
                    <a:pt x="273492" y="70531"/>
                  </a:cubicBezTo>
                  <a:cubicBezTo>
                    <a:pt x="273492" y="59914"/>
                    <a:pt x="264378" y="50814"/>
                    <a:pt x="252986" y="50814"/>
                  </a:cubicBezTo>
                  <a:close/>
                  <a:moveTo>
                    <a:pt x="161728" y="50814"/>
                  </a:moveTo>
                  <a:cubicBezTo>
                    <a:pt x="151095" y="50814"/>
                    <a:pt x="141981" y="59914"/>
                    <a:pt x="141981" y="70531"/>
                  </a:cubicBezTo>
                  <a:cubicBezTo>
                    <a:pt x="141981" y="81907"/>
                    <a:pt x="151095" y="91007"/>
                    <a:pt x="161728" y="91007"/>
                  </a:cubicBezTo>
                  <a:cubicBezTo>
                    <a:pt x="173120" y="91007"/>
                    <a:pt x="182234" y="81907"/>
                    <a:pt x="182234" y="70531"/>
                  </a:cubicBezTo>
                  <a:cubicBezTo>
                    <a:pt x="182234" y="59914"/>
                    <a:pt x="173120" y="50814"/>
                    <a:pt x="161728" y="50814"/>
                  </a:cubicBezTo>
                  <a:close/>
                  <a:moveTo>
                    <a:pt x="70592" y="50814"/>
                  </a:moveTo>
                  <a:cubicBezTo>
                    <a:pt x="59959" y="50814"/>
                    <a:pt x="50845" y="59914"/>
                    <a:pt x="50845" y="70531"/>
                  </a:cubicBezTo>
                  <a:cubicBezTo>
                    <a:pt x="50845" y="81907"/>
                    <a:pt x="59959" y="91007"/>
                    <a:pt x="70592" y="91007"/>
                  </a:cubicBezTo>
                  <a:cubicBezTo>
                    <a:pt x="81984" y="91007"/>
                    <a:pt x="91098" y="81907"/>
                    <a:pt x="91098" y="70531"/>
                  </a:cubicBezTo>
                  <a:cubicBezTo>
                    <a:pt x="91098" y="59914"/>
                    <a:pt x="81984" y="50814"/>
                    <a:pt x="70592" y="50814"/>
                  </a:cubicBezTo>
                  <a:close/>
                  <a:moveTo>
                    <a:pt x="252986" y="30338"/>
                  </a:moveTo>
                  <a:cubicBezTo>
                    <a:pt x="275771" y="30338"/>
                    <a:pt x="293999" y="48539"/>
                    <a:pt x="293999" y="70531"/>
                  </a:cubicBezTo>
                  <a:cubicBezTo>
                    <a:pt x="293999" y="93282"/>
                    <a:pt x="275771" y="111483"/>
                    <a:pt x="252986" y="111483"/>
                  </a:cubicBezTo>
                  <a:cubicBezTo>
                    <a:pt x="230960" y="111483"/>
                    <a:pt x="212732" y="93282"/>
                    <a:pt x="212732" y="70531"/>
                  </a:cubicBezTo>
                  <a:cubicBezTo>
                    <a:pt x="212732" y="48539"/>
                    <a:pt x="230960" y="30338"/>
                    <a:pt x="252986" y="30338"/>
                  </a:cubicBezTo>
                  <a:close/>
                  <a:moveTo>
                    <a:pt x="161728" y="30338"/>
                  </a:moveTo>
                  <a:cubicBezTo>
                    <a:pt x="184513" y="30338"/>
                    <a:pt x="202741" y="48539"/>
                    <a:pt x="202741" y="70531"/>
                  </a:cubicBezTo>
                  <a:cubicBezTo>
                    <a:pt x="202741" y="93282"/>
                    <a:pt x="184513" y="111483"/>
                    <a:pt x="161728" y="111483"/>
                  </a:cubicBezTo>
                  <a:cubicBezTo>
                    <a:pt x="139702" y="111483"/>
                    <a:pt x="121474" y="93282"/>
                    <a:pt x="121474" y="70531"/>
                  </a:cubicBezTo>
                  <a:cubicBezTo>
                    <a:pt x="121474" y="48539"/>
                    <a:pt x="139702" y="30338"/>
                    <a:pt x="161728" y="30338"/>
                  </a:cubicBezTo>
                  <a:close/>
                  <a:moveTo>
                    <a:pt x="70592" y="30338"/>
                  </a:moveTo>
                  <a:cubicBezTo>
                    <a:pt x="93377" y="30338"/>
                    <a:pt x="111605" y="48539"/>
                    <a:pt x="111605" y="70531"/>
                  </a:cubicBezTo>
                  <a:cubicBezTo>
                    <a:pt x="111605" y="93282"/>
                    <a:pt x="93377" y="111483"/>
                    <a:pt x="70592" y="111483"/>
                  </a:cubicBezTo>
                  <a:cubicBezTo>
                    <a:pt x="48566" y="111483"/>
                    <a:pt x="30338" y="93282"/>
                    <a:pt x="30338" y="70531"/>
                  </a:cubicBezTo>
                  <a:cubicBezTo>
                    <a:pt x="30338" y="48539"/>
                    <a:pt x="48566" y="30338"/>
                    <a:pt x="70592" y="30338"/>
                  </a:cubicBezTo>
                  <a:close/>
                  <a:moveTo>
                    <a:pt x="20507" y="20478"/>
                  </a:moveTo>
                  <a:lnTo>
                    <a:pt x="20507" y="121352"/>
                  </a:lnTo>
                  <a:lnTo>
                    <a:pt x="587107" y="121352"/>
                  </a:lnTo>
                  <a:lnTo>
                    <a:pt x="587107" y="20478"/>
                  </a:lnTo>
                  <a:close/>
                  <a:moveTo>
                    <a:pt x="0" y="0"/>
                  </a:moveTo>
                  <a:lnTo>
                    <a:pt x="607614" y="0"/>
                  </a:lnTo>
                  <a:lnTo>
                    <a:pt x="607614" y="121352"/>
                  </a:lnTo>
                  <a:lnTo>
                    <a:pt x="607614" y="141830"/>
                  </a:lnTo>
                  <a:lnTo>
                    <a:pt x="607614" y="606761"/>
                  </a:lnTo>
                  <a:lnTo>
                    <a:pt x="0" y="606761"/>
                  </a:lnTo>
                  <a:lnTo>
                    <a:pt x="0" y="141830"/>
                  </a:lnTo>
                  <a:lnTo>
                    <a:pt x="0" y="12135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dirty="0">
                <a:cs typeface="+mn-ea"/>
                <a:sym typeface="+mn-lt"/>
              </a:endParaRPr>
            </a:p>
          </p:txBody>
        </p:sp>
      </p:grpSp>
      <p:grpSp>
        <p:nvGrpSpPr>
          <p:cNvPr id="36" name="ïṣḷiďê">
            <a:extLst>
              <a:ext uri="{FF2B5EF4-FFF2-40B4-BE49-F238E27FC236}">
                <a16:creationId xmlns:a16="http://schemas.microsoft.com/office/drawing/2014/main" id="{14F28EF6-6DD3-44B5-BA29-1533F4EDCB10}"/>
              </a:ext>
            </a:extLst>
          </p:cNvPr>
          <p:cNvGrpSpPr/>
          <p:nvPr/>
        </p:nvGrpSpPr>
        <p:grpSpPr>
          <a:xfrm>
            <a:off x="5660317" y="5049514"/>
            <a:ext cx="637540" cy="637540"/>
            <a:chOff x="5624132" y="5110868"/>
            <a:chExt cx="712143" cy="712143"/>
          </a:xfrm>
          <a:solidFill>
            <a:srgbClr val="437F7F"/>
          </a:solidFill>
        </p:grpSpPr>
        <p:sp>
          <p:nvSpPr>
            <p:cNvPr id="37" name="iṡlîdé">
              <a:extLst>
                <a:ext uri="{FF2B5EF4-FFF2-40B4-BE49-F238E27FC236}">
                  <a16:creationId xmlns:a16="http://schemas.microsoft.com/office/drawing/2014/main" id="{75A6A13A-B2B8-4BF2-8B22-4425A42B03B4}"/>
                </a:ext>
              </a:extLst>
            </p:cNvPr>
            <p:cNvSpPr/>
            <p:nvPr/>
          </p:nvSpPr>
          <p:spPr>
            <a:xfrm>
              <a:off x="5624132" y="5110868"/>
              <a:ext cx="712143" cy="7121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solidFill>
                  <a:schemeClr val="lt1"/>
                </a:solidFill>
                <a:cs typeface="+mn-ea"/>
                <a:sym typeface="+mn-lt"/>
              </a:endParaRPr>
            </a:p>
          </p:txBody>
        </p:sp>
        <p:sp>
          <p:nvSpPr>
            <p:cNvPr id="38" name="i$1íḋe">
              <a:extLst>
                <a:ext uri="{FF2B5EF4-FFF2-40B4-BE49-F238E27FC236}">
                  <a16:creationId xmlns:a16="http://schemas.microsoft.com/office/drawing/2014/main" id="{6602982C-03A3-4FDA-9F95-7E7A8EC46BF8}"/>
                </a:ext>
              </a:extLst>
            </p:cNvPr>
            <p:cNvSpPr/>
            <p:nvPr/>
          </p:nvSpPr>
          <p:spPr bwMode="auto">
            <a:xfrm>
              <a:off x="5754251" y="5241331"/>
              <a:ext cx="451902" cy="451213"/>
            </a:xfrm>
            <a:custGeom>
              <a:avLst/>
              <a:gdLst>
                <a:gd name="connsiteX0" fmla="*/ 369911 w 602276"/>
                <a:gd name="connsiteY0" fmla="*/ 288679 h 601359"/>
                <a:gd name="connsiteX1" fmla="*/ 353291 w 602276"/>
                <a:gd name="connsiteY1" fmla="*/ 321381 h 601359"/>
                <a:gd name="connsiteX2" fmla="*/ 369911 w 602276"/>
                <a:gd name="connsiteY2" fmla="*/ 321381 h 601359"/>
                <a:gd name="connsiteX3" fmla="*/ 384432 w 602276"/>
                <a:gd name="connsiteY3" fmla="*/ 193632 h 601359"/>
                <a:gd name="connsiteX4" fmla="*/ 405569 w 602276"/>
                <a:gd name="connsiteY4" fmla="*/ 213447 h 601359"/>
                <a:gd name="connsiteX5" fmla="*/ 403794 w 602276"/>
                <a:gd name="connsiteY5" fmla="*/ 221663 h 601359"/>
                <a:gd name="connsiteX6" fmla="*/ 403472 w 602276"/>
                <a:gd name="connsiteY6" fmla="*/ 222629 h 601359"/>
                <a:gd name="connsiteX7" fmla="*/ 380560 w 602276"/>
                <a:gd name="connsiteY7" fmla="*/ 267736 h 601359"/>
                <a:gd name="connsiteX8" fmla="*/ 391370 w 602276"/>
                <a:gd name="connsiteY8" fmla="*/ 265320 h 601359"/>
                <a:gd name="connsiteX9" fmla="*/ 412830 w 602276"/>
                <a:gd name="connsiteY9" fmla="*/ 284651 h 601359"/>
                <a:gd name="connsiteX10" fmla="*/ 412830 w 602276"/>
                <a:gd name="connsiteY10" fmla="*/ 321381 h 601359"/>
                <a:gd name="connsiteX11" fmla="*/ 414121 w 602276"/>
                <a:gd name="connsiteY11" fmla="*/ 321381 h 601359"/>
                <a:gd name="connsiteX12" fmla="*/ 433483 w 602276"/>
                <a:gd name="connsiteY12" fmla="*/ 342323 h 601359"/>
                <a:gd name="connsiteX13" fmla="*/ 414121 w 602276"/>
                <a:gd name="connsiteY13" fmla="*/ 363427 h 601359"/>
                <a:gd name="connsiteX14" fmla="*/ 412830 w 602276"/>
                <a:gd name="connsiteY14" fmla="*/ 363427 h 601359"/>
                <a:gd name="connsiteX15" fmla="*/ 412830 w 602276"/>
                <a:gd name="connsiteY15" fmla="*/ 388236 h 601359"/>
                <a:gd name="connsiteX16" fmla="*/ 391370 w 602276"/>
                <a:gd name="connsiteY16" fmla="*/ 407728 h 601359"/>
                <a:gd name="connsiteX17" fmla="*/ 369911 w 602276"/>
                <a:gd name="connsiteY17" fmla="*/ 388236 h 601359"/>
                <a:gd name="connsiteX18" fmla="*/ 369911 w 602276"/>
                <a:gd name="connsiteY18" fmla="*/ 363427 h 601359"/>
                <a:gd name="connsiteX19" fmla="*/ 317310 w 602276"/>
                <a:gd name="connsiteY19" fmla="*/ 363427 h 601359"/>
                <a:gd name="connsiteX20" fmla="*/ 297786 w 602276"/>
                <a:gd name="connsiteY20" fmla="*/ 343612 h 601359"/>
                <a:gd name="connsiteX21" fmla="*/ 300368 w 602276"/>
                <a:gd name="connsiteY21" fmla="*/ 332980 h 601359"/>
                <a:gd name="connsiteX22" fmla="*/ 364909 w 602276"/>
                <a:gd name="connsiteY22" fmla="*/ 205875 h 601359"/>
                <a:gd name="connsiteX23" fmla="*/ 384432 w 602276"/>
                <a:gd name="connsiteY23" fmla="*/ 193632 h 601359"/>
                <a:gd name="connsiteX24" fmla="*/ 234600 w 602276"/>
                <a:gd name="connsiteY24" fmla="*/ 193632 h 601359"/>
                <a:gd name="connsiteX25" fmla="*/ 298975 w 602276"/>
                <a:gd name="connsiteY25" fmla="*/ 255976 h 601359"/>
                <a:gd name="connsiteX26" fmla="*/ 242344 w 602276"/>
                <a:gd name="connsiteY26" fmla="*/ 333624 h 601359"/>
                <a:gd name="connsiteX27" fmla="*/ 212173 w 602276"/>
                <a:gd name="connsiteY27" fmla="*/ 363105 h 601359"/>
                <a:gd name="connsiteX28" fmla="*/ 212173 w 602276"/>
                <a:gd name="connsiteY28" fmla="*/ 366327 h 601359"/>
                <a:gd name="connsiteX29" fmla="*/ 281550 w 602276"/>
                <a:gd name="connsiteY29" fmla="*/ 366327 h 601359"/>
                <a:gd name="connsiteX30" fmla="*/ 300750 w 602276"/>
                <a:gd name="connsiteY30" fmla="*/ 386947 h 601359"/>
                <a:gd name="connsiteX31" fmla="*/ 281550 w 602276"/>
                <a:gd name="connsiteY31" fmla="*/ 407728 h 601359"/>
                <a:gd name="connsiteX32" fmla="*/ 189747 w 602276"/>
                <a:gd name="connsiteY32" fmla="*/ 407728 h 601359"/>
                <a:gd name="connsiteX33" fmla="*/ 168934 w 602276"/>
                <a:gd name="connsiteY33" fmla="*/ 388236 h 601359"/>
                <a:gd name="connsiteX34" fmla="*/ 168934 w 602276"/>
                <a:gd name="connsiteY34" fmla="*/ 363105 h 601359"/>
                <a:gd name="connsiteX35" fmla="*/ 217014 w 602276"/>
                <a:gd name="connsiteY35" fmla="*/ 300922 h 601359"/>
                <a:gd name="connsiteX36" fmla="*/ 256058 w 602276"/>
                <a:gd name="connsiteY36" fmla="*/ 256459 h 601359"/>
                <a:gd name="connsiteX37" fmla="*/ 234116 w 602276"/>
                <a:gd name="connsiteY37" fmla="*/ 235356 h 601359"/>
                <a:gd name="connsiteX38" fmla="*/ 215884 w 602276"/>
                <a:gd name="connsiteY38" fmla="*/ 252915 h 601359"/>
                <a:gd name="connsiteX39" fmla="*/ 193942 w 602276"/>
                <a:gd name="connsiteY39" fmla="*/ 272730 h 601359"/>
                <a:gd name="connsiteX40" fmla="*/ 173290 w 602276"/>
                <a:gd name="connsiteY40" fmla="*/ 249371 h 601359"/>
                <a:gd name="connsiteX41" fmla="*/ 234600 w 602276"/>
                <a:gd name="connsiteY41" fmla="*/ 193632 h 601359"/>
                <a:gd name="connsiteX42" fmla="*/ 301219 w 602276"/>
                <a:gd name="connsiteY42" fmla="*/ 64437 h 601359"/>
                <a:gd name="connsiteX43" fmla="*/ 64535 w 602276"/>
                <a:gd name="connsiteY43" fmla="*/ 300760 h 601359"/>
                <a:gd name="connsiteX44" fmla="*/ 301219 w 602276"/>
                <a:gd name="connsiteY44" fmla="*/ 536922 h 601359"/>
                <a:gd name="connsiteX45" fmla="*/ 537741 w 602276"/>
                <a:gd name="connsiteY45" fmla="*/ 300760 h 601359"/>
                <a:gd name="connsiteX46" fmla="*/ 301219 w 602276"/>
                <a:gd name="connsiteY46" fmla="*/ 64437 h 601359"/>
                <a:gd name="connsiteX47" fmla="*/ 301219 w 602276"/>
                <a:gd name="connsiteY47" fmla="*/ 0 h 601359"/>
                <a:gd name="connsiteX48" fmla="*/ 602276 w 602276"/>
                <a:gd name="connsiteY48" fmla="*/ 300760 h 601359"/>
                <a:gd name="connsiteX49" fmla="*/ 301219 w 602276"/>
                <a:gd name="connsiteY49" fmla="*/ 601359 h 601359"/>
                <a:gd name="connsiteX50" fmla="*/ 0 w 602276"/>
                <a:gd name="connsiteY50" fmla="*/ 300760 h 601359"/>
                <a:gd name="connsiteX51" fmla="*/ 301219 w 602276"/>
                <a:gd name="connsiteY51" fmla="*/ 0 h 60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2276" h="601359">
                  <a:moveTo>
                    <a:pt x="369911" y="288679"/>
                  </a:moveTo>
                  <a:lnTo>
                    <a:pt x="353291" y="321381"/>
                  </a:lnTo>
                  <a:lnTo>
                    <a:pt x="369911" y="321381"/>
                  </a:lnTo>
                  <a:close/>
                  <a:moveTo>
                    <a:pt x="384432" y="193632"/>
                  </a:moveTo>
                  <a:cubicBezTo>
                    <a:pt x="394436" y="193632"/>
                    <a:pt x="405569" y="201848"/>
                    <a:pt x="405569" y="213447"/>
                  </a:cubicBezTo>
                  <a:cubicBezTo>
                    <a:pt x="405569" y="216186"/>
                    <a:pt x="405085" y="218763"/>
                    <a:pt x="403794" y="221663"/>
                  </a:cubicBezTo>
                  <a:cubicBezTo>
                    <a:pt x="403794" y="221985"/>
                    <a:pt x="403633" y="222307"/>
                    <a:pt x="403472" y="222629"/>
                  </a:cubicBezTo>
                  <a:lnTo>
                    <a:pt x="380560" y="267736"/>
                  </a:lnTo>
                  <a:cubicBezTo>
                    <a:pt x="383625" y="266125"/>
                    <a:pt x="387337" y="265320"/>
                    <a:pt x="391370" y="265320"/>
                  </a:cubicBezTo>
                  <a:cubicBezTo>
                    <a:pt x="403633" y="265320"/>
                    <a:pt x="412830" y="273536"/>
                    <a:pt x="412830" y="284651"/>
                  </a:cubicBezTo>
                  <a:lnTo>
                    <a:pt x="412830" y="321381"/>
                  </a:lnTo>
                  <a:lnTo>
                    <a:pt x="414121" y="321381"/>
                  </a:lnTo>
                  <a:cubicBezTo>
                    <a:pt x="425093" y="321381"/>
                    <a:pt x="433483" y="330402"/>
                    <a:pt x="433483" y="342323"/>
                  </a:cubicBezTo>
                  <a:cubicBezTo>
                    <a:pt x="433483" y="354083"/>
                    <a:pt x="424932" y="363427"/>
                    <a:pt x="414121" y="363427"/>
                  </a:cubicBezTo>
                  <a:lnTo>
                    <a:pt x="412830" y="363427"/>
                  </a:lnTo>
                  <a:lnTo>
                    <a:pt x="412830" y="388236"/>
                  </a:lnTo>
                  <a:cubicBezTo>
                    <a:pt x="412830" y="399190"/>
                    <a:pt x="403310" y="407728"/>
                    <a:pt x="391370" y="407728"/>
                  </a:cubicBezTo>
                  <a:cubicBezTo>
                    <a:pt x="379108" y="407728"/>
                    <a:pt x="369911" y="399351"/>
                    <a:pt x="369911" y="388236"/>
                  </a:cubicBezTo>
                  <a:lnTo>
                    <a:pt x="369911" y="363427"/>
                  </a:lnTo>
                  <a:lnTo>
                    <a:pt x="317310" y="363427"/>
                  </a:lnTo>
                  <a:cubicBezTo>
                    <a:pt x="306177" y="363427"/>
                    <a:pt x="297786" y="354889"/>
                    <a:pt x="297786" y="343612"/>
                  </a:cubicBezTo>
                  <a:cubicBezTo>
                    <a:pt x="297786" y="339585"/>
                    <a:pt x="298593" y="336041"/>
                    <a:pt x="300368" y="332980"/>
                  </a:cubicBezTo>
                  <a:lnTo>
                    <a:pt x="364909" y="205875"/>
                  </a:lnTo>
                  <a:cubicBezTo>
                    <a:pt x="368781" y="198304"/>
                    <a:pt x="376042" y="193632"/>
                    <a:pt x="384432" y="193632"/>
                  </a:cubicBezTo>
                  <a:close/>
                  <a:moveTo>
                    <a:pt x="234600" y="193632"/>
                  </a:moveTo>
                  <a:cubicBezTo>
                    <a:pt x="271224" y="193632"/>
                    <a:pt x="298975" y="220535"/>
                    <a:pt x="298975" y="255976"/>
                  </a:cubicBezTo>
                  <a:cubicBezTo>
                    <a:pt x="298975" y="293672"/>
                    <a:pt x="267513" y="315743"/>
                    <a:pt x="242344" y="333624"/>
                  </a:cubicBezTo>
                  <a:cubicBezTo>
                    <a:pt x="227501" y="343934"/>
                    <a:pt x="212173" y="354728"/>
                    <a:pt x="212173" y="363105"/>
                  </a:cubicBezTo>
                  <a:lnTo>
                    <a:pt x="212173" y="366327"/>
                  </a:lnTo>
                  <a:lnTo>
                    <a:pt x="281550" y="366327"/>
                  </a:lnTo>
                  <a:cubicBezTo>
                    <a:pt x="292199" y="366327"/>
                    <a:pt x="300750" y="375509"/>
                    <a:pt x="300750" y="386947"/>
                  </a:cubicBezTo>
                  <a:cubicBezTo>
                    <a:pt x="300750" y="398385"/>
                    <a:pt x="292199" y="407728"/>
                    <a:pt x="281550" y="407728"/>
                  </a:cubicBezTo>
                  <a:lnTo>
                    <a:pt x="189747" y="407728"/>
                  </a:lnTo>
                  <a:cubicBezTo>
                    <a:pt x="179744" y="407728"/>
                    <a:pt x="168934" y="399834"/>
                    <a:pt x="168934" y="388236"/>
                  </a:cubicBezTo>
                  <a:lnTo>
                    <a:pt x="168934" y="363105"/>
                  </a:lnTo>
                  <a:cubicBezTo>
                    <a:pt x="168934" y="335396"/>
                    <a:pt x="193296" y="317837"/>
                    <a:pt x="217014" y="300922"/>
                  </a:cubicBezTo>
                  <a:cubicBezTo>
                    <a:pt x="237020" y="286423"/>
                    <a:pt x="256058" y="272730"/>
                    <a:pt x="256058" y="256459"/>
                  </a:cubicBezTo>
                  <a:cubicBezTo>
                    <a:pt x="256058" y="254365"/>
                    <a:pt x="255413" y="235356"/>
                    <a:pt x="234116" y="235356"/>
                  </a:cubicBezTo>
                  <a:cubicBezTo>
                    <a:pt x="215884" y="235356"/>
                    <a:pt x="215884" y="248566"/>
                    <a:pt x="215884" y="252915"/>
                  </a:cubicBezTo>
                  <a:cubicBezTo>
                    <a:pt x="215884" y="262742"/>
                    <a:pt x="207656" y="272730"/>
                    <a:pt x="193942" y="272730"/>
                  </a:cubicBezTo>
                  <a:cubicBezTo>
                    <a:pt x="183939" y="272730"/>
                    <a:pt x="173290" y="266608"/>
                    <a:pt x="173290" y="249371"/>
                  </a:cubicBezTo>
                  <a:cubicBezTo>
                    <a:pt x="173290" y="217635"/>
                    <a:pt x="199589" y="193632"/>
                    <a:pt x="234600" y="193632"/>
                  </a:cubicBezTo>
                  <a:close/>
                  <a:moveTo>
                    <a:pt x="301219" y="64437"/>
                  </a:moveTo>
                  <a:cubicBezTo>
                    <a:pt x="170696" y="64437"/>
                    <a:pt x="64535" y="170436"/>
                    <a:pt x="64535" y="300760"/>
                  </a:cubicBezTo>
                  <a:cubicBezTo>
                    <a:pt x="64535" y="430923"/>
                    <a:pt x="170696" y="536922"/>
                    <a:pt x="301219" y="536922"/>
                  </a:cubicBezTo>
                  <a:cubicBezTo>
                    <a:pt x="431580" y="536922"/>
                    <a:pt x="537741" y="430923"/>
                    <a:pt x="537741" y="300760"/>
                  </a:cubicBezTo>
                  <a:cubicBezTo>
                    <a:pt x="537741" y="170436"/>
                    <a:pt x="431580" y="64437"/>
                    <a:pt x="301219" y="64437"/>
                  </a:cubicBezTo>
                  <a:close/>
                  <a:moveTo>
                    <a:pt x="301219" y="0"/>
                  </a:moveTo>
                  <a:cubicBezTo>
                    <a:pt x="467236" y="0"/>
                    <a:pt x="602276" y="134834"/>
                    <a:pt x="602276" y="300760"/>
                  </a:cubicBezTo>
                  <a:cubicBezTo>
                    <a:pt x="602276" y="466525"/>
                    <a:pt x="467236" y="601359"/>
                    <a:pt x="301219" y="601359"/>
                  </a:cubicBezTo>
                  <a:cubicBezTo>
                    <a:pt x="135040" y="601359"/>
                    <a:pt x="0" y="466525"/>
                    <a:pt x="0" y="300760"/>
                  </a:cubicBezTo>
                  <a:cubicBezTo>
                    <a:pt x="0" y="134834"/>
                    <a:pt x="135040" y="0"/>
                    <a:pt x="3012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dirty="0">
                <a:cs typeface="+mn-ea"/>
                <a:sym typeface="+mn-lt"/>
              </a:endParaRPr>
            </a:p>
          </p:txBody>
        </p:sp>
      </p:grpSp>
      <p:sp>
        <p:nvSpPr>
          <p:cNvPr id="10" name="iSlíḓê">
            <a:extLst>
              <a:ext uri="{FF2B5EF4-FFF2-40B4-BE49-F238E27FC236}">
                <a16:creationId xmlns:a16="http://schemas.microsoft.com/office/drawing/2014/main" id="{A2762879-3FAE-4B58-83D6-CE15E3255EDF}"/>
              </a:ext>
            </a:extLst>
          </p:cNvPr>
          <p:cNvSpPr/>
          <p:nvPr/>
        </p:nvSpPr>
        <p:spPr>
          <a:xfrm>
            <a:off x="2827872" y="3609140"/>
            <a:ext cx="331741" cy="3317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1" name="ïslíḓê">
            <a:extLst>
              <a:ext uri="{FF2B5EF4-FFF2-40B4-BE49-F238E27FC236}">
                <a16:creationId xmlns:a16="http://schemas.microsoft.com/office/drawing/2014/main" id="{B364D5BE-E602-4439-8F47-FC0ADD38A781}"/>
              </a:ext>
            </a:extLst>
          </p:cNvPr>
          <p:cNvSpPr txBox="1"/>
          <p:nvPr/>
        </p:nvSpPr>
        <p:spPr bwMode="auto">
          <a:xfrm>
            <a:off x="6379662" y="1757582"/>
            <a:ext cx="4559312" cy="724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fontScale="850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2000" dirty="0">
                <a:cs typeface="+mn-ea"/>
                <a:sym typeface="+mn-lt"/>
              </a:rPr>
              <a:t>为人气小说全职高手</a:t>
            </a:r>
            <a:endParaRPr lang="en-US" altLang="zh-CN" sz="2000" dirty="0">
              <a:cs typeface="+mn-ea"/>
              <a:sym typeface="+mn-lt"/>
            </a:endParaRPr>
          </a:p>
          <a:p>
            <a:pPr>
              <a:spcBef>
                <a:spcPct val="0"/>
              </a:spcBef>
            </a:pPr>
            <a:r>
              <a:rPr lang="zh-CN" altLang="en-US" sz="2000" dirty="0">
                <a:cs typeface="+mn-ea"/>
                <a:sym typeface="+mn-lt"/>
              </a:rPr>
              <a:t>主角所用武器</a:t>
            </a:r>
            <a:endParaRPr lang="en-US" altLang="zh-CN" sz="2000" dirty="0">
              <a:cs typeface="+mn-ea"/>
              <a:sym typeface="+mn-lt"/>
            </a:endParaRPr>
          </a:p>
          <a:p>
            <a:pPr>
              <a:spcBef>
                <a:spcPct val="0"/>
              </a:spcBef>
            </a:pPr>
            <a:r>
              <a:rPr lang="zh-CN" altLang="en-US" sz="2000" dirty="0">
                <a:cs typeface="+mn-ea"/>
                <a:sym typeface="+mn-lt"/>
              </a:rPr>
              <a:t>知名度高</a:t>
            </a:r>
            <a:endParaRPr lang="en-US" altLang="zh-CN" sz="2000" dirty="0">
              <a:cs typeface="+mn-ea"/>
              <a:sym typeface="+mn-lt"/>
            </a:endParaRPr>
          </a:p>
        </p:txBody>
      </p:sp>
      <p:sp>
        <p:nvSpPr>
          <p:cNvPr id="19" name="íṧ1ïdé">
            <a:extLst>
              <a:ext uri="{FF2B5EF4-FFF2-40B4-BE49-F238E27FC236}">
                <a16:creationId xmlns:a16="http://schemas.microsoft.com/office/drawing/2014/main" id="{70705A1C-B494-4EA4-BE84-8E4DE03BF01D}"/>
              </a:ext>
            </a:extLst>
          </p:cNvPr>
          <p:cNvSpPr txBox="1"/>
          <p:nvPr/>
        </p:nvSpPr>
        <p:spPr bwMode="auto">
          <a:xfrm>
            <a:off x="7002635" y="3539770"/>
            <a:ext cx="3836134" cy="3955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2000" dirty="0">
                <a:cs typeface="+mn-ea"/>
                <a:sym typeface="+mn-lt"/>
              </a:rPr>
              <a:t>武器形态多设计精巧</a:t>
            </a:r>
            <a:endParaRPr lang="en-US" altLang="zh-CN" sz="2000" dirty="0">
              <a:cs typeface="+mn-ea"/>
              <a:sym typeface="+mn-lt"/>
            </a:endParaRPr>
          </a:p>
        </p:txBody>
      </p:sp>
      <p:sp>
        <p:nvSpPr>
          <p:cNvPr id="17" name="îşļíḋe">
            <a:extLst>
              <a:ext uri="{FF2B5EF4-FFF2-40B4-BE49-F238E27FC236}">
                <a16:creationId xmlns:a16="http://schemas.microsoft.com/office/drawing/2014/main" id="{61F559E0-466D-4D9F-BE6C-766B5F8BFB4C}"/>
              </a:ext>
            </a:extLst>
          </p:cNvPr>
          <p:cNvSpPr txBox="1"/>
          <p:nvPr/>
        </p:nvSpPr>
        <p:spPr bwMode="auto">
          <a:xfrm>
            <a:off x="6365095" y="5086102"/>
            <a:ext cx="4559312" cy="73186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fontScale="925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2000" dirty="0"/>
              <a:t>写设计参考</a:t>
            </a:r>
            <a:r>
              <a:rPr lang="en-US" altLang="zh-CN" sz="2000" dirty="0"/>
              <a:t>b</a:t>
            </a:r>
            <a:r>
              <a:rPr lang="zh-CN" altLang="en-US" sz="2000" dirty="0"/>
              <a:t>站</a:t>
            </a:r>
            <a:r>
              <a:rPr lang="en-US" altLang="zh-CN" sz="2000" dirty="0"/>
              <a:t>up</a:t>
            </a:r>
            <a:r>
              <a:rPr lang="zh-CN" altLang="en-US" sz="2000" dirty="0"/>
              <a:t>主的</a:t>
            </a:r>
            <a:r>
              <a:rPr lang="en-US" altLang="zh-CN" sz="2000" dirty="0"/>
              <a:t>3D</a:t>
            </a:r>
            <a:r>
              <a:rPr lang="zh-CN" altLang="en-US" sz="2000" dirty="0"/>
              <a:t>打印文件</a:t>
            </a:r>
            <a:br>
              <a:rPr lang="zh-CN" altLang="en-US" sz="2000" dirty="0"/>
            </a:br>
            <a:r>
              <a:rPr lang="zh-CN" altLang="en-US" sz="2000" dirty="0">
                <a:cs typeface="+mn-ea"/>
                <a:sym typeface="+mn-lt"/>
              </a:rPr>
              <a:t>且零件</a:t>
            </a:r>
            <a:r>
              <a:rPr lang="zh-CN" altLang="en-US" sz="2000" dirty="0"/>
              <a:t>自加工部分相较于手枪加工更易夹持操作</a:t>
            </a:r>
            <a:endParaRPr lang="en-US" altLang="zh-CN" sz="2000" dirty="0">
              <a:cs typeface="+mn-ea"/>
              <a:sym typeface="+mn-lt"/>
            </a:endParaRPr>
          </a:p>
          <a:p>
            <a:pPr>
              <a:spcBef>
                <a:spcPct val="0"/>
              </a:spcBef>
            </a:pPr>
            <a:r>
              <a:rPr lang="en-US" altLang="zh-CN" sz="1200" dirty="0">
                <a:cs typeface="+mn-ea"/>
                <a:sym typeface="+mn-lt"/>
              </a:rPr>
              <a:t>@</a:t>
            </a:r>
            <a:r>
              <a:rPr lang="zh-CN" altLang="en-US" sz="1200" dirty="0">
                <a:cs typeface="+mn-ea"/>
                <a:sym typeface="+mn-lt"/>
              </a:rPr>
              <a:t>海伦娜儿</a:t>
            </a:r>
            <a:endParaRPr lang="en-US" altLang="zh-CN" sz="1200" dirty="0">
              <a:cs typeface="+mn-ea"/>
              <a:sym typeface="+mn-lt"/>
            </a:endParaRPr>
          </a:p>
        </p:txBody>
      </p:sp>
      <p:cxnSp>
        <p:nvCxnSpPr>
          <p:cNvPr id="14" name="直接连接符 13">
            <a:extLst>
              <a:ext uri="{FF2B5EF4-FFF2-40B4-BE49-F238E27FC236}">
                <a16:creationId xmlns:a16="http://schemas.microsoft.com/office/drawing/2014/main" id="{933DC3E4-BDA5-480B-A718-CB81711786C5}"/>
              </a:ext>
            </a:extLst>
          </p:cNvPr>
          <p:cNvCxnSpPr/>
          <p:nvPr/>
        </p:nvCxnSpPr>
        <p:spPr>
          <a:xfrm>
            <a:off x="7102842" y="2777258"/>
            <a:ext cx="3836132"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2AF174C-A733-4E90-84D4-3A308DB9E381}"/>
              </a:ext>
            </a:extLst>
          </p:cNvPr>
          <p:cNvCxnSpPr/>
          <p:nvPr/>
        </p:nvCxnSpPr>
        <p:spPr>
          <a:xfrm>
            <a:off x="7102842" y="4510697"/>
            <a:ext cx="3836132"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id="{2046ADF2-9E31-456B-B107-E5CCF5419788}"/>
              </a:ext>
            </a:extLst>
          </p:cNvPr>
          <p:cNvSpPr/>
          <p:nvPr/>
        </p:nvSpPr>
        <p:spPr>
          <a:xfrm>
            <a:off x="543951" y="391551"/>
            <a:ext cx="446650" cy="446650"/>
          </a:xfrm>
          <a:prstGeom prst="ellipse">
            <a:avLst/>
          </a:prstGeom>
          <a:solidFill>
            <a:srgbClr val="43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9" name="文本框 28">
            <a:extLst>
              <a:ext uri="{FF2B5EF4-FFF2-40B4-BE49-F238E27FC236}">
                <a16:creationId xmlns:a16="http://schemas.microsoft.com/office/drawing/2014/main" id="{381969C8-B3CD-4011-A089-EB8ADC8E09A9}"/>
              </a:ext>
            </a:extLst>
          </p:cNvPr>
          <p:cNvSpPr txBox="1"/>
          <p:nvPr/>
        </p:nvSpPr>
        <p:spPr>
          <a:xfrm>
            <a:off x="990601" y="295342"/>
            <a:ext cx="2253048" cy="584775"/>
          </a:xfrm>
          <a:prstGeom prst="rect">
            <a:avLst/>
          </a:prstGeom>
          <a:noFill/>
        </p:spPr>
        <p:txBody>
          <a:bodyPr wrap="square" rtlCol="0">
            <a:spAutoFit/>
          </a:bodyPr>
          <a:lstStyle/>
          <a:p>
            <a:pPr algn="dist"/>
            <a:r>
              <a:rPr lang="zh-CN" altLang="en-US" sz="3200" dirty="0">
                <a:cs typeface="+mn-ea"/>
                <a:sym typeface="+mn-lt"/>
              </a:rPr>
              <a:t>千机伞优点</a:t>
            </a:r>
          </a:p>
        </p:txBody>
      </p:sp>
      <p:pic>
        <p:nvPicPr>
          <p:cNvPr id="3" name="图片 2">
            <a:extLst>
              <a:ext uri="{FF2B5EF4-FFF2-40B4-BE49-F238E27FC236}">
                <a16:creationId xmlns:a16="http://schemas.microsoft.com/office/drawing/2014/main" id="{DE7D68FD-C074-79CD-1A95-9B63BA3B294A}"/>
              </a:ext>
            </a:extLst>
          </p:cNvPr>
          <p:cNvPicPr>
            <a:picLocks noChangeAspect="1"/>
          </p:cNvPicPr>
          <p:nvPr/>
        </p:nvPicPr>
        <p:blipFill>
          <a:blip r:embed="rId2"/>
          <a:stretch>
            <a:fillRect/>
          </a:stretch>
        </p:blipFill>
        <p:spPr>
          <a:xfrm>
            <a:off x="381254" y="2326490"/>
            <a:ext cx="5106208" cy="3127401"/>
          </a:xfrm>
          <a:prstGeom prst="rect">
            <a:avLst/>
          </a:prstGeom>
        </p:spPr>
      </p:pic>
    </p:spTree>
    <p:extLst>
      <p:ext uri="{BB962C8B-B14F-4D97-AF65-F5344CB8AC3E}">
        <p14:creationId xmlns:p14="http://schemas.microsoft.com/office/powerpoint/2010/main" val="83940324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6="http://schemas.microsoft.com/office/drawing/2014/main" xmlns:a14="http://schemas.microsoft.com/office/drawing/2010/main">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1000" fill="hold"/>
                                        <p:tgtEl>
                                          <p:spTgt spid="30"/>
                                        </p:tgtEl>
                                        <p:attrNameLst>
                                          <p:attrName>ppt_x</p:attrName>
                                        </p:attrNameLst>
                                      </p:cBhvr>
                                      <p:tavLst>
                                        <p:tav tm="0">
                                          <p:val>
                                            <p:strVal val="0-#ppt_w/2"/>
                                          </p:val>
                                        </p:tav>
                                        <p:tav tm="100000">
                                          <p:val>
                                            <p:strVal val="#ppt_x"/>
                                          </p:val>
                                        </p:tav>
                                      </p:tavLst>
                                    </p:anim>
                                    <p:anim calcmode="lin" valueType="num">
                                      <p:cBhvr additive="base">
                                        <p:cTn id="8" dur="10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1000" fill="hold"/>
                                        <p:tgtEl>
                                          <p:spTgt spid="33"/>
                                        </p:tgtEl>
                                        <p:attrNameLst>
                                          <p:attrName>ppt_x</p:attrName>
                                        </p:attrNameLst>
                                      </p:cBhvr>
                                      <p:tavLst>
                                        <p:tav tm="0">
                                          <p:val>
                                            <p:strVal val="0-#ppt_w/2"/>
                                          </p:val>
                                        </p:tav>
                                        <p:tav tm="100000">
                                          <p:val>
                                            <p:strVal val="#ppt_x"/>
                                          </p:val>
                                        </p:tav>
                                      </p:tavLst>
                                    </p:anim>
                                    <p:anim calcmode="lin" valueType="num">
                                      <p:cBhvr additive="base">
                                        <p:cTn id="12" dur="1000" fill="hold"/>
                                        <p:tgtEl>
                                          <p:spTgt spid="33"/>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1000" fill="hold"/>
                                        <p:tgtEl>
                                          <p:spTgt spid="36"/>
                                        </p:tgtEl>
                                        <p:attrNameLst>
                                          <p:attrName>ppt_x</p:attrName>
                                        </p:attrNameLst>
                                      </p:cBhvr>
                                      <p:tavLst>
                                        <p:tav tm="0">
                                          <p:val>
                                            <p:strVal val="0-#ppt_w/2"/>
                                          </p:val>
                                        </p:tav>
                                        <p:tav tm="100000">
                                          <p:val>
                                            <p:strVal val="#ppt_x"/>
                                          </p:val>
                                        </p:tav>
                                      </p:tavLst>
                                    </p:anim>
                                    <p:anim calcmode="lin" valueType="num">
                                      <p:cBhvr additive="base">
                                        <p:cTn id="16" dur="1000" fill="hold"/>
                                        <p:tgtEl>
                                          <p:spTgt spid="36"/>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0-#ppt_w/2"/>
                                          </p:val>
                                        </p:tav>
                                        <p:tav tm="100000">
                                          <p:val>
                                            <p:strVal val="#ppt_x"/>
                                          </p:val>
                                        </p:tav>
                                      </p:tavLst>
                                    </p:anim>
                                    <p:anim calcmode="lin" valueType="num">
                                      <p:cBhvr additive="base">
                                        <p:cTn id="20" dur="100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1000" fill="hold"/>
                                        <p:tgtEl>
                                          <p:spTgt spid="15"/>
                                        </p:tgtEl>
                                        <p:attrNameLst>
                                          <p:attrName>ppt_x</p:attrName>
                                        </p:attrNameLst>
                                      </p:cBhvr>
                                      <p:tavLst>
                                        <p:tav tm="0">
                                          <p:val>
                                            <p:strVal val="0-#ppt_w/2"/>
                                          </p:val>
                                        </p:tav>
                                        <p:tav tm="100000">
                                          <p:val>
                                            <p:strVal val="#ppt_x"/>
                                          </p:val>
                                        </p:tav>
                                      </p:tavLst>
                                    </p:anim>
                                    <p:anim calcmode="lin" valueType="num">
                                      <p:cBhvr additive="base">
                                        <p:cTn id="2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6B66517A-2405-4ECC-AC8C-61EDDE69A303}"/>
              </a:ext>
            </a:extLst>
          </p:cNvPr>
          <p:cNvSpPr/>
          <p:nvPr/>
        </p:nvSpPr>
        <p:spPr>
          <a:xfrm>
            <a:off x="3815602" y="1319726"/>
            <a:ext cx="4560795" cy="459075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12" name="直接连接符 11">
            <a:extLst>
              <a:ext uri="{FF2B5EF4-FFF2-40B4-BE49-F238E27FC236}">
                <a16:creationId xmlns:a16="http://schemas.microsoft.com/office/drawing/2014/main" id="{EF9A9387-78D1-4E26-BAB2-80FF55A06A9B}"/>
              </a:ext>
            </a:extLst>
          </p:cNvPr>
          <p:cNvCxnSpPr>
            <a:cxnSpLocks/>
          </p:cNvCxnSpPr>
          <p:nvPr/>
        </p:nvCxnSpPr>
        <p:spPr>
          <a:xfrm>
            <a:off x="4400826" y="3615103"/>
            <a:ext cx="3390347"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0B591A3F-89AB-4C73-9392-C973102A4F6C}"/>
              </a:ext>
            </a:extLst>
          </p:cNvPr>
          <p:cNvSpPr txBox="1"/>
          <p:nvPr/>
        </p:nvSpPr>
        <p:spPr>
          <a:xfrm>
            <a:off x="5056702" y="1754907"/>
            <a:ext cx="2078593" cy="1862048"/>
          </a:xfrm>
          <a:prstGeom prst="rect">
            <a:avLst/>
          </a:prstGeom>
          <a:noFill/>
        </p:spPr>
        <p:txBody>
          <a:bodyPr wrap="square" rtlCol="0">
            <a:spAutoFit/>
          </a:bodyPr>
          <a:lstStyle/>
          <a:p>
            <a:pPr algn="dist"/>
            <a:r>
              <a:rPr lang="en-US" altLang="zh-CN" sz="11500" b="1" dirty="0">
                <a:effectLst>
                  <a:outerShdw blurRad="38100" dist="38100" dir="2700000" algn="tl">
                    <a:srgbClr val="000000">
                      <a:alpha val="43137"/>
                    </a:srgbClr>
                  </a:outerShdw>
                </a:effectLst>
                <a:cs typeface="+mn-ea"/>
                <a:sym typeface="+mn-lt"/>
              </a:rPr>
              <a:t>02</a:t>
            </a:r>
            <a:endParaRPr lang="zh-CN" altLang="en-US" sz="11500" b="1" dirty="0">
              <a:effectLst>
                <a:outerShdw blurRad="38100" dist="38100" dir="2700000" algn="tl">
                  <a:srgbClr val="000000">
                    <a:alpha val="43137"/>
                  </a:srgbClr>
                </a:outerShdw>
              </a:effectLst>
              <a:cs typeface="+mn-ea"/>
              <a:sym typeface="+mn-lt"/>
            </a:endParaRPr>
          </a:p>
        </p:txBody>
      </p:sp>
      <p:sp>
        <p:nvSpPr>
          <p:cNvPr id="14" name="文本框 13">
            <a:extLst>
              <a:ext uri="{FF2B5EF4-FFF2-40B4-BE49-F238E27FC236}">
                <a16:creationId xmlns:a16="http://schemas.microsoft.com/office/drawing/2014/main" id="{9735A77F-E5D5-43FB-8934-2C5CC1F0D5AC}"/>
              </a:ext>
            </a:extLst>
          </p:cNvPr>
          <p:cNvSpPr txBox="1"/>
          <p:nvPr/>
        </p:nvSpPr>
        <p:spPr>
          <a:xfrm>
            <a:off x="3989926" y="3785561"/>
            <a:ext cx="4212143" cy="1015663"/>
          </a:xfrm>
          <a:prstGeom prst="rect">
            <a:avLst/>
          </a:prstGeom>
          <a:noFill/>
        </p:spPr>
        <p:txBody>
          <a:bodyPr wrap="square" rtlCol="0">
            <a:spAutoFit/>
          </a:bodyPr>
          <a:lstStyle>
            <a:defPPr>
              <a:defRPr lang="en-US"/>
            </a:defPPr>
            <a:lvl1pPr algn="dist">
              <a:defRPr sz="6000" b="1">
                <a:effectLst>
                  <a:outerShdw blurRad="38100" dist="38100" dir="2700000" algn="tl">
                    <a:srgbClr val="000000">
                      <a:alpha val="43137"/>
                    </a:srgbClr>
                  </a:outerShdw>
                </a:effectLst>
                <a:cs typeface="+mn-ea"/>
              </a:defRPr>
            </a:lvl1pPr>
          </a:lstStyle>
          <a:p>
            <a:r>
              <a:rPr lang="zh-CN" altLang="en-US" dirty="0">
                <a:sym typeface="+mn-lt"/>
              </a:rPr>
              <a:t>可行性分析</a:t>
            </a:r>
          </a:p>
        </p:txBody>
      </p:sp>
      <p:sp>
        <p:nvSpPr>
          <p:cNvPr id="15" name="椭圆 14">
            <a:extLst>
              <a:ext uri="{FF2B5EF4-FFF2-40B4-BE49-F238E27FC236}">
                <a16:creationId xmlns:a16="http://schemas.microsoft.com/office/drawing/2014/main" id="{2039ED81-6D73-468A-929D-EC5C9517D2E1}"/>
              </a:ext>
            </a:extLst>
          </p:cNvPr>
          <p:cNvSpPr/>
          <p:nvPr/>
        </p:nvSpPr>
        <p:spPr>
          <a:xfrm>
            <a:off x="3579032" y="1197778"/>
            <a:ext cx="557130" cy="557130"/>
          </a:xfrm>
          <a:prstGeom prst="ellipse">
            <a:avLst/>
          </a:prstGeom>
          <a:solidFill>
            <a:srgbClr val="43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a:extLst>
              <a:ext uri="{FF2B5EF4-FFF2-40B4-BE49-F238E27FC236}">
                <a16:creationId xmlns:a16="http://schemas.microsoft.com/office/drawing/2014/main" id="{6F0E6BF6-89E9-40D5-BC8E-4DE212C0B7C6}"/>
              </a:ext>
            </a:extLst>
          </p:cNvPr>
          <p:cNvSpPr/>
          <p:nvPr/>
        </p:nvSpPr>
        <p:spPr>
          <a:xfrm>
            <a:off x="2498052" y="842178"/>
            <a:ext cx="557130" cy="557130"/>
          </a:xfrm>
          <a:prstGeom prst="ellipse">
            <a:avLst/>
          </a:prstGeom>
          <a:solidFill>
            <a:srgbClr val="43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a:extLst>
              <a:ext uri="{FF2B5EF4-FFF2-40B4-BE49-F238E27FC236}">
                <a16:creationId xmlns:a16="http://schemas.microsoft.com/office/drawing/2014/main" id="{C57C8223-BCF3-4F45-9A73-A6AD551CCE78}"/>
              </a:ext>
            </a:extLst>
          </p:cNvPr>
          <p:cNvSpPr/>
          <p:nvPr/>
        </p:nvSpPr>
        <p:spPr>
          <a:xfrm>
            <a:off x="2498051" y="1754907"/>
            <a:ext cx="913467" cy="913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a:extLst>
              <a:ext uri="{FF2B5EF4-FFF2-40B4-BE49-F238E27FC236}">
                <a16:creationId xmlns:a16="http://schemas.microsoft.com/office/drawing/2014/main" id="{037EB7B6-9237-4E24-9CA9-B4E565F97403}"/>
              </a:ext>
            </a:extLst>
          </p:cNvPr>
          <p:cNvSpPr/>
          <p:nvPr/>
        </p:nvSpPr>
        <p:spPr>
          <a:xfrm>
            <a:off x="8156233" y="5118961"/>
            <a:ext cx="913467" cy="913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a:extLst>
              <a:ext uri="{FF2B5EF4-FFF2-40B4-BE49-F238E27FC236}">
                <a16:creationId xmlns:a16="http://schemas.microsoft.com/office/drawing/2014/main" id="{6D3D2759-39DC-486E-9C8D-F858EAFEB148}"/>
              </a:ext>
            </a:extLst>
          </p:cNvPr>
          <p:cNvSpPr/>
          <p:nvPr/>
        </p:nvSpPr>
        <p:spPr>
          <a:xfrm>
            <a:off x="9024820" y="4344491"/>
            <a:ext cx="913467" cy="913467"/>
          </a:xfrm>
          <a:prstGeom prst="ellipse">
            <a:avLst/>
          </a:prstGeom>
          <a:solidFill>
            <a:srgbClr val="43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椭圆 19">
            <a:extLst>
              <a:ext uri="{FF2B5EF4-FFF2-40B4-BE49-F238E27FC236}">
                <a16:creationId xmlns:a16="http://schemas.microsoft.com/office/drawing/2014/main" id="{0B083726-9DBF-45AA-9FAB-4A45EFB46A7B}"/>
              </a:ext>
            </a:extLst>
          </p:cNvPr>
          <p:cNvSpPr/>
          <p:nvPr/>
        </p:nvSpPr>
        <p:spPr>
          <a:xfrm>
            <a:off x="9659722" y="5575694"/>
            <a:ext cx="557130" cy="557130"/>
          </a:xfrm>
          <a:prstGeom prst="ellipse">
            <a:avLst/>
          </a:prstGeom>
          <a:solidFill>
            <a:srgbClr val="43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8096415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6="http://schemas.microsoft.com/office/drawing/2014/main">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 calcmode="lin" valueType="num">
                                      <p:cBhvr>
                                        <p:cTn id="9" dur="1000" fill="hold"/>
                                        <p:tgtEl>
                                          <p:spTgt spid="15"/>
                                        </p:tgtEl>
                                        <p:attrNameLst>
                                          <p:attrName>style.rotation</p:attrName>
                                        </p:attrNameLst>
                                      </p:cBhvr>
                                      <p:tavLst>
                                        <p:tav tm="0">
                                          <p:val>
                                            <p:fltVal val="90"/>
                                          </p:val>
                                        </p:tav>
                                        <p:tav tm="100000">
                                          <p:val>
                                            <p:fltVal val="0"/>
                                          </p:val>
                                        </p:tav>
                                      </p:tavLst>
                                    </p:anim>
                                    <p:animEffect transition="in" filter="fade">
                                      <p:cBhvr>
                                        <p:cTn id="10" dur="1000"/>
                                        <p:tgtEl>
                                          <p:spTgt spid="1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1000" fill="hold"/>
                                        <p:tgtEl>
                                          <p:spTgt spid="16"/>
                                        </p:tgtEl>
                                        <p:attrNameLst>
                                          <p:attrName>ppt_w</p:attrName>
                                        </p:attrNameLst>
                                      </p:cBhvr>
                                      <p:tavLst>
                                        <p:tav tm="0">
                                          <p:val>
                                            <p:fltVal val="0"/>
                                          </p:val>
                                        </p:tav>
                                        <p:tav tm="100000">
                                          <p:val>
                                            <p:strVal val="#ppt_w"/>
                                          </p:val>
                                        </p:tav>
                                      </p:tavLst>
                                    </p:anim>
                                    <p:anim calcmode="lin" valueType="num">
                                      <p:cBhvr>
                                        <p:cTn id="14" dur="1000" fill="hold"/>
                                        <p:tgtEl>
                                          <p:spTgt spid="16"/>
                                        </p:tgtEl>
                                        <p:attrNameLst>
                                          <p:attrName>ppt_h</p:attrName>
                                        </p:attrNameLst>
                                      </p:cBhvr>
                                      <p:tavLst>
                                        <p:tav tm="0">
                                          <p:val>
                                            <p:fltVal val="0"/>
                                          </p:val>
                                        </p:tav>
                                        <p:tav tm="100000">
                                          <p:val>
                                            <p:strVal val="#ppt_h"/>
                                          </p:val>
                                        </p:tav>
                                      </p:tavLst>
                                    </p:anim>
                                    <p:anim calcmode="lin" valueType="num">
                                      <p:cBhvr>
                                        <p:cTn id="15" dur="1000" fill="hold"/>
                                        <p:tgtEl>
                                          <p:spTgt spid="16"/>
                                        </p:tgtEl>
                                        <p:attrNameLst>
                                          <p:attrName>style.rotation</p:attrName>
                                        </p:attrNameLst>
                                      </p:cBhvr>
                                      <p:tavLst>
                                        <p:tav tm="0">
                                          <p:val>
                                            <p:fltVal val="90"/>
                                          </p:val>
                                        </p:tav>
                                        <p:tav tm="100000">
                                          <p:val>
                                            <p:fltVal val="0"/>
                                          </p:val>
                                        </p:tav>
                                      </p:tavLst>
                                    </p:anim>
                                    <p:animEffect transition="in" filter="fade">
                                      <p:cBhvr>
                                        <p:cTn id="16" dur="1000"/>
                                        <p:tgtEl>
                                          <p:spTgt spid="16"/>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1000" fill="hold"/>
                                        <p:tgtEl>
                                          <p:spTgt spid="17"/>
                                        </p:tgtEl>
                                        <p:attrNameLst>
                                          <p:attrName>ppt_w</p:attrName>
                                        </p:attrNameLst>
                                      </p:cBhvr>
                                      <p:tavLst>
                                        <p:tav tm="0">
                                          <p:val>
                                            <p:fltVal val="0"/>
                                          </p:val>
                                        </p:tav>
                                        <p:tav tm="100000">
                                          <p:val>
                                            <p:strVal val="#ppt_w"/>
                                          </p:val>
                                        </p:tav>
                                      </p:tavLst>
                                    </p:anim>
                                    <p:anim calcmode="lin" valueType="num">
                                      <p:cBhvr>
                                        <p:cTn id="20" dur="1000" fill="hold"/>
                                        <p:tgtEl>
                                          <p:spTgt spid="17"/>
                                        </p:tgtEl>
                                        <p:attrNameLst>
                                          <p:attrName>ppt_h</p:attrName>
                                        </p:attrNameLst>
                                      </p:cBhvr>
                                      <p:tavLst>
                                        <p:tav tm="0">
                                          <p:val>
                                            <p:fltVal val="0"/>
                                          </p:val>
                                        </p:tav>
                                        <p:tav tm="100000">
                                          <p:val>
                                            <p:strVal val="#ppt_h"/>
                                          </p:val>
                                        </p:tav>
                                      </p:tavLst>
                                    </p:anim>
                                    <p:anim calcmode="lin" valueType="num">
                                      <p:cBhvr>
                                        <p:cTn id="21" dur="1000" fill="hold"/>
                                        <p:tgtEl>
                                          <p:spTgt spid="17"/>
                                        </p:tgtEl>
                                        <p:attrNameLst>
                                          <p:attrName>style.rotation</p:attrName>
                                        </p:attrNameLst>
                                      </p:cBhvr>
                                      <p:tavLst>
                                        <p:tav tm="0">
                                          <p:val>
                                            <p:fltVal val="90"/>
                                          </p:val>
                                        </p:tav>
                                        <p:tav tm="100000">
                                          <p:val>
                                            <p:fltVal val="0"/>
                                          </p:val>
                                        </p:tav>
                                      </p:tavLst>
                                    </p:anim>
                                    <p:animEffect transition="in" filter="fade">
                                      <p:cBhvr>
                                        <p:cTn id="22" dur="1000"/>
                                        <p:tgtEl>
                                          <p:spTgt spid="17"/>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1000" fill="hold"/>
                                        <p:tgtEl>
                                          <p:spTgt spid="4"/>
                                        </p:tgtEl>
                                        <p:attrNameLst>
                                          <p:attrName>ppt_w</p:attrName>
                                        </p:attrNameLst>
                                      </p:cBhvr>
                                      <p:tavLst>
                                        <p:tav tm="0">
                                          <p:val>
                                            <p:fltVal val="0"/>
                                          </p:val>
                                        </p:tav>
                                        <p:tav tm="100000">
                                          <p:val>
                                            <p:strVal val="#ppt_w"/>
                                          </p:val>
                                        </p:tav>
                                      </p:tavLst>
                                    </p:anim>
                                    <p:anim calcmode="lin" valueType="num">
                                      <p:cBhvr>
                                        <p:cTn id="26" dur="1000" fill="hold"/>
                                        <p:tgtEl>
                                          <p:spTgt spid="4"/>
                                        </p:tgtEl>
                                        <p:attrNameLst>
                                          <p:attrName>ppt_h</p:attrName>
                                        </p:attrNameLst>
                                      </p:cBhvr>
                                      <p:tavLst>
                                        <p:tav tm="0">
                                          <p:val>
                                            <p:fltVal val="0"/>
                                          </p:val>
                                        </p:tav>
                                        <p:tav tm="100000">
                                          <p:val>
                                            <p:strVal val="#ppt_h"/>
                                          </p:val>
                                        </p:tav>
                                      </p:tavLst>
                                    </p:anim>
                                    <p:anim calcmode="lin" valueType="num">
                                      <p:cBhvr>
                                        <p:cTn id="27" dur="1000" fill="hold"/>
                                        <p:tgtEl>
                                          <p:spTgt spid="4"/>
                                        </p:tgtEl>
                                        <p:attrNameLst>
                                          <p:attrName>style.rotation</p:attrName>
                                        </p:attrNameLst>
                                      </p:cBhvr>
                                      <p:tavLst>
                                        <p:tav tm="0">
                                          <p:val>
                                            <p:fltVal val="90"/>
                                          </p:val>
                                        </p:tav>
                                        <p:tav tm="100000">
                                          <p:val>
                                            <p:fltVal val="0"/>
                                          </p:val>
                                        </p:tav>
                                      </p:tavLst>
                                    </p:anim>
                                    <p:animEffect transition="in" filter="fade">
                                      <p:cBhvr>
                                        <p:cTn id="28" dur="1000"/>
                                        <p:tgtEl>
                                          <p:spTgt spid="4"/>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1000" fill="hold"/>
                                        <p:tgtEl>
                                          <p:spTgt spid="18"/>
                                        </p:tgtEl>
                                        <p:attrNameLst>
                                          <p:attrName>ppt_w</p:attrName>
                                        </p:attrNameLst>
                                      </p:cBhvr>
                                      <p:tavLst>
                                        <p:tav tm="0">
                                          <p:val>
                                            <p:fltVal val="0"/>
                                          </p:val>
                                        </p:tav>
                                        <p:tav tm="100000">
                                          <p:val>
                                            <p:strVal val="#ppt_w"/>
                                          </p:val>
                                        </p:tav>
                                      </p:tavLst>
                                    </p:anim>
                                    <p:anim calcmode="lin" valueType="num">
                                      <p:cBhvr>
                                        <p:cTn id="32" dur="1000" fill="hold"/>
                                        <p:tgtEl>
                                          <p:spTgt spid="18"/>
                                        </p:tgtEl>
                                        <p:attrNameLst>
                                          <p:attrName>ppt_h</p:attrName>
                                        </p:attrNameLst>
                                      </p:cBhvr>
                                      <p:tavLst>
                                        <p:tav tm="0">
                                          <p:val>
                                            <p:fltVal val="0"/>
                                          </p:val>
                                        </p:tav>
                                        <p:tav tm="100000">
                                          <p:val>
                                            <p:strVal val="#ppt_h"/>
                                          </p:val>
                                        </p:tav>
                                      </p:tavLst>
                                    </p:anim>
                                    <p:anim calcmode="lin" valueType="num">
                                      <p:cBhvr>
                                        <p:cTn id="33" dur="1000" fill="hold"/>
                                        <p:tgtEl>
                                          <p:spTgt spid="18"/>
                                        </p:tgtEl>
                                        <p:attrNameLst>
                                          <p:attrName>style.rotation</p:attrName>
                                        </p:attrNameLst>
                                      </p:cBhvr>
                                      <p:tavLst>
                                        <p:tav tm="0">
                                          <p:val>
                                            <p:fltVal val="90"/>
                                          </p:val>
                                        </p:tav>
                                        <p:tav tm="100000">
                                          <p:val>
                                            <p:fltVal val="0"/>
                                          </p:val>
                                        </p:tav>
                                      </p:tavLst>
                                    </p:anim>
                                    <p:animEffect transition="in" filter="fade">
                                      <p:cBhvr>
                                        <p:cTn id="34" dur="1000"/>
                                        <p:tgtEl>
                                          <p:spTgt spid="18"/>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p:cTn id="37" dur="1000" fill="hold"/>
                                        <p:tgtEl>
                                          <p:spTgt spid="19"/>
                                        </p:tgtEl>
                                        <p:attrNameLst>
                                          <p:attrName>ppt_w</p:attrName>
                                        </p:attrNameLst>
                                      </p:cBhvr>
                                      <p:tavLst>
                                        <p:tav tm="0">
                                          <p:val>
                                            <p:fltVal val="0"/>
                                          </p:val>
                                        </p:tav>
                                        <p:tav tm="100000">
                                          <p:val>
                                            <p:strVal val="#ppt_w"/>
                                          </p:val>
                                        </p:tav>
                                      </p:tavLst>
                                    </p:anim>
                                    <p:anim calcmode="lin" valueType="num">
                                      <p:cBhvr>
                                        <p:cTn id="38" dur="1000" fill="hold"/>
                                        <p:tgtEl>
                                          <p:spTgt spid="19"/>
                                        </p:tgtEl>
                                        <p:attrNameLst>
                                          <p:attrName>ppt_h</p:attrName>
                                        </p:attrNameLst>
                                      </p:cBhvr>
                                      <p:tavLst>
                                        <p:tav tm="0">
                                          <p:val>
                                            <p:fltVal val="0"/>
                                          </p:val>
                                        </p:tav>
                                        <p:tav tm="100000">
                                          <p:val>
                                            <p:strVal val="#ppt_h"/>
                                          </p:val>
                                        </p:tav>
                                      </p:tavLst>
                                    </p:anim>
                                    <p:anim calcmode="lin" valueType="num">
                                      <p:cBhvr>
                                        <p:cTn id="39" dur="1000" fill="hold"/>
                                        <p:tgtEl>
                                          <p:spTgt spid="19"/>
                                        </p:tgtEl>
                                        <p:attrNameLst>
                                          <p:attrName>style.rotation</p:attrName>
                                        </p:attrNameLst>
                                      </p:cBhvr>
                                      <p:tavLst>
                                        <p:tav tm="0">
                                          <p:val>
                                            <p:fltVal val="90"/>
                                          </p:val>
                                        </p:tav>
                                        <p:tav tm="100000">
                                          <p:val>
                                            <p:fltVal val="0"/>
                                          </p:val>
                                        </p:tav>
                                      </p:tavLst>
                                    </p:anim>
                                    <p:animEffect transition="in" filter="fade">
                                      <p:cBhvr>
                                        <p:cTn id="40" dur="1000"/>
                                        <p:tgtEl>
                                          <p:spTgt spid="19"/>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p:cTn id="43" dur="1000" fill="hold"/>
                                        <p:tgtEl>
                                          <p:spTgt spid="20"/>
                                        </p:tgtEl>
                                        <p:attrNameLst>
                                          <p:attrName>ppt_w</p:attrName>
                                        </p:attrNameLst>
                                      </p:cBhvr>
                                      <p:tavLst>
                                        <p:tav tm="0">
                                          <p:val>
                                            <p:fltVal val="0"/>
                                          </p:val>
                                        </p:tav>
                                        <p:tav tm="100000">
                                          <p:val>
                                            <p:strVal val="#ppt_w"/>
                                          </p:val>
                                        </p:tav>
                                      </p:tavLst>
                                    </p:anim>
                                    <p:anim calcmode="lin" valueType="num">
                                      <p:cBhvr>
                                        <p:cTn id="44" dur="1000" fill="hold"/>
                                        <p:tgtEl>
                                          <p:spTgt spid="20"/>
                                        </p:tgtEl>
                                        <p:attrNameLst>
                                          <p:attrName>ppt_h</p:attrName>
                                        </p:attrNameLst>
                                      </p:cBhvr>
                                      <p:tavLst>
                                        <p:tav tm="0">
                                          <p:val>
                                            <p:fltVal val="0"/>
                                          </p:val>
                                        </p:tav>
                                        <p:tav tm="100000">
                                          <p:val>
                                            <p:strVal val="#ppt_h"/>
                                          </p:val>
                                        </p:tav>
                                      </p:tavLst>
                                    </p:anim>
                                    <p:anim calcmode="lin" valueType="num">
                                      <p:cBhvr>
                                        <p:cTn id="45" dur="1000" fill="hold"/>
                                        <p:tgtEl>
                                          <p:spTgt spid="20"/>
                                        </p:tgtEl>
                                        <p:attrNameLst>
                                          <p:attrName>style.rotation</p:attrName>
                                        </p:attrNameLst>
                                      </p:cBhvr>
                                      <p:tavLst>
                                        <p:tav tm="0">
                                          <p:val>
                                            <p:fltVal val="90"/>
                                          </p:val>
                                        </p:tav>
                                        <p:tav tm="100000">
                                          <p:val>
                                            <p:fltVal val="0"/>
                                          </p:val>
                                        </p:tav>
                                      </p:tavLst>
                                    </p:anim>
                                    <p:animEffect transition="in" filter="fade">
                                      <p:cBhvr>
                                        <p:cTn id="46" dur="1000"/>
                                        <p:tgtEl>
                                          <p:spTgt spid="20"/>
                                        </p:tgtEl>
                                      </p:cBhvr>
                                    </p:animEffect>
                                  </p:childTnLst>
                                </p:cTn>
                              </p:par>
                              <p:par>
                                <p:cTn id="47" presetID="42"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1000"/>
                                        <p:tgtEl>
                                          <p:spTgt spid="12"/>
                                        </p:tgtEl>
                                      </p:cBhvr>
                                    </p:animEffect>
                                    <p:anim calcmode="lin" valueType="num">
                                      <p:cBhvr>
                                        <p:cTn id="50" dur="1000" fill="hold"/>
                                        <p:tgtEl>
                                          <p:spTgt spid="12"/>
                                        </p:tgtEl>
                                        <p:attrNameLst>
                                          <p:attrName>ppt_x</p:attrName>
                                        </p:attrNameLst>
                                      </p:cBhvr>
                                      <p:tavLst>
                                        <p:tav tm="0">
                                          <p:val>
                                            <p:strVal val="#ppt_x"/>
                                          </p:val>
                                        </p:tav>
                                        <p:tav tm="100000">
                                          <p:val>
                                            <p:strVal val="#ppt_x"/>
                                          </p:val>
                                        </p:tav>
                                      </p:tavLst>
                                    </p:anim>
                                    <p:anim calcmode="lin" valueType="num">
                                      <p:cBhvr>
                                        <p:cTn id="51" dur="1000" fill="hold"/>
                                        <p:tgtEl>
                                          <p:spTgt spid="1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1000"/>
                                        <p:tgtEl>
                                          <p:spTgt spid="13"/>
                                        </p:tgtEl>
                                      </p:cBhvr>
                                    </p:animEffect>
                                    <p:anim calcmode="lin" valueType="num">
                                      <p:cBhvr>
                                        <p:cTn id="55" dur="1000" fill="hold"/>
                                        <p:tgtEl>
                                          <p:spTgt spid="13"/>
                                        </p:tgtEl>
                                        <p:attrNameLst>
                                          <p:attrName>ppt_x</p:attrName>
                                        </p:attrNameLst>
                                      </p:cBhvr>
                                      <p:tavLst>
                                        <p:tav tm="0">
                                          <p:val>
                                            <p:strVal val="#ppt_x"/>
                                          </p:val>
                                        </p:tav>
                                        <p:tav tm="100000">
                                          <p:val>
                                            <p:strVal val="#ppt_x"/>
                                          </p:val>
                                        </p:tav>
                                      </p:tavLst>
                                    </p:anim>
                                    <p:anim calcmode="lin" valueType="num">
                                      <p:cBhvr>
                                        <p:cTn id="56" dur="1000" fill="hold"/>
                                        <p:tgtEl>
                                          <p:spTgt spid="1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1000"/>
                                        <p:tgtEl>
                                          <p:spTgt spid="14"/>
                                        </p:tgtEl>
                                      </p:cBhvr>
                                    </p:animEffect>
                                    <p:anim calcmode="lin" valueType="num">
                                      <p:cBhvr>
                                        <p:cTn id="60" dur="1000" fill="hold"/>
                                        <p:tgtEl>
                                          <p:spTgt spid="14"/>
                                        </p:tgtEl>
                                        <p:attrNameLst>
                                          <p:attrName>ppt_x</p:attrName>
                                        </p:attrNameLst>
                                      </p:cBhvr>
                                      <p:tavLst>
                                        <p:tav tm="0">
                                          <p:val>
                                            <p:strVal val="#ppt_x"/>
                                          </p:val>
                                        </p:tav>
                                        <p:tav tm="100000">
                                          <p:val>
                                            <p:strVal val="#ppt_x"/>
                                          </p:val>
                                        </p:tav>
                                      </p:tavLst>
                                    </p:anim>
                                    <p:anim calcmode="lin" valueType="num">
                                      <p:cBhvr>
                                        <p:cTn id="6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p:bldP spid="14" grpId="0"/>
      <p:bldP spid="15" grpId="0" animBg="1"/>
      <p:bldP spid="16" grpId="0" animBg="1"/>
      <p:bldP spid="17" grpId="0" animBg="1"/>
      <p:bldP spid="18" grpId="0" animBg="1"/>
      <p:bldP spid="19" grpId="0" animBg="1"/>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íšlîḑé">
            <a:extLst>
              <a:ext uri="{FF2B5EF4-FFF2-40B4-BE49-F238E27FC236}">
                <a16:creationId xmlns:a16="http://schemas.microsoft.com/office/drawing/2014/main" id="{1DC2EE97-80C2-4A8C-895A-C17861AC3E2D}"/>
              </a:ext>
            </a:extLst>
          </p:cNvPr>
          <p:cNvSpPr/>
          <p:nvPr/>
        </p:nvSpPr>
        <p:spPr>
          <a:xfrm>
            <a:off x="872881" y="2101455"/>
            <a:ext cx="4438649" cy="1687513"/>
          </a:xfrm>
          <a:prstGeom prst="rect">
            <a:avLst/>
          </a:prstGeom>
          <a:solidFill>
            <a:srgbClr val="437F7F"/>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defTabSz="914377"/>
            <a:endParaRPr sz="1400" dirty="0">
              <a:cs typeface="+mn-ea"/>
              <a:sym typeface="+mn-lt"/>
            </a:endParaRPr>
          </a:p>
        </p:txBody>
      </p:sp>
      <p:grpSp>
        <p:nvGrpSpPr>
          <p:cNvPr id="7" name="işḷíḋé">
            <a:extLst>
              <a:ext uri="{FF2B5EF4-FFF2-40B4-BE49-F238E27FC236}">
                <a16:creationId xmlns:a16="http://schemas.microsoft.com/office/drawing/2014/main" id="{FBBBE7C2-5452-4F50-AE09-3FCCA3AC2E98}"/>
              </a:ext>
            </a:extLst>
          </p:cNvPr>
          <p:cNvGrpSpPr/>
          <p:nvPr/>
        </p:nvGrpSpPr>
        <p:grpSpPr>
          <a:xfrm>
            <a:off x="1836542" y="2493683"/>
            <a:ext cx="2823837" cy="903055"/>
            <a:chOff x="1645013" y="2610082"/>
            <a:chExt cx="2469419" cy="903055"/>
          </a:xfrm>
        </p:grpSpPr>
        <p:sp>
          <p:nvSpPr>
            <p:cNvPr id="16" name="íšlíḑé">
              <a:extLst>
                <a:ext uri="{FF2B5EF4-FFF2-40B4-BE49-F238E27FC236}">
                  <a16:creationId xmlns:a16="http://schemas.microsoft.com/office/drawing/2014/main" id="{3C2D4D8A-8EE6-400B-AA08-5529F8C5A0C2}"/>
                </a:ext>
              </a:extLst>
            </p:cNvPr>
            <p:cNvSpPr txBox="1"/>
            <p:nvPr/>
          </p:nvSpPr>
          <p:spPr>
            <a:xfrm>
              <a:off x="1645013" y="3028389"/>
              <a:ext cx="2469419" cy="484748"/>
            </a:xfrm>
            <a:prstGeom prst="rect">
              <a:avLst/>
            </a:prstGeom>
            <a:noFill/>
          </p:spPr>
          <p:txBody>
            <a:bodyPr wrap="square" lIns="91440" tIns="45720" rIns="91440" bIns="45720" anchor="ctr" anchorCtr="0">
              <a:normAutofit lnSpcReduction="10000"/>
            </a:bodyPr>
            <a:lstStyle/>
            <a:p>
              <a:r>
                <a:rPr lang="zh-CN" altLang="en-US" sz="1400" dirty="0"/>
                <a:t>主要通过三个伞盘来控制千机伞的各种形态变换</a:t>
              </a:r>
            </a:p>
          </p:txBody>
        </p:sp>
        <p:sp>
          <p:nvSpPr>
            <p:cNvPr id="17" name="îṣḷíḋé">
              <a:extLst>
                <a:ext uri="{FF2B5EF4-FFF2-40B4-BE49-F238E27FC236}">
                  <a16:creationId xmlns:a16="http://schemas.microsoft.com/office/drawing/2014/main" id="{7EB313C6-1CB8-4E90-80E2-2D370033E4D0}"/>
                </a:ext>
              </a:extLst>
            </p:cNvPr>
            <p:cNvSpPr/>
            <p:nvPr/>
          </p:nvSpPr>
          <p:spPr>
            <a:xfrm>
              <a:off x="1645013" y="2610082"/>
              <a:ext cx="2469418" cy="418308"/>
            </a:xfrm>
            <a:prstGeom prst="rect">
              <a:avLst/>
            </a:prstGeom>
          </p:spPr>
          <p:txBody>
            <a:bodyPr wrap="square" lIns="91440" tIns="45720" rIns="91440" bIns="45720" anchor="t" anchorCtr="0">
              <a:normAutofit fontScale="92500" lnSpcReduction="10000"/>
            </a:bodyPr>
            <a:lstStyle/>
            <a:p>
              <a:r>
                <a:rPr lang="zh-CN" altLang="en-US" sz="2400" b="1" dirty="0"/>
                <a:t>多个伞盘</a:t>
              </a:r>
            </a:p>
          </p:txBody>
        </p:sp>
      </p:grpSp>
      <p:grpSp>
        <p:nvGrpSpPr>
          <p:cNvPr id="8" name="îṩ1ídé">
            <a:extLst>
              <a:ext uri="{FF2B5EF4-FFF2-40B4-BE49-F238E27FC236}">
                <a16:creationId xmlns:a16="http://schemas.microsoft.com/office/drawing/2014/main" id="{CD6D6898-54C8-4058-B36D-C2A2763A6DB0}"/>
              </a:ext>
            </a:extLst>
          </p:cNvPr>
          <p:cNvGrpSpPr/>
          <p:nvPr/>
        </p:nvGrpSpPr>
        <p:grpSpPr>
          <a:xfrm>
            <a:off x="1800201" y="4207273"/>
            <a:ext cx="2800630" cy="910198"/>
            <a:chOff x="1533500" y="2602939"/>
            <a:chExt cx="2800630" cy="910198"/>
          </a:xfrm>
        </p:grpSpPr>
        <p:sp>
          <p:nvSpPr>
            <p:cNvPr id="14" name="islîde">
              <a:extLst>
                <a:ext uri="{FF2B5EF4-FFF2-40B4-BE49-F238E27FC236}">
                  <a16:creationId xmlns:a16="http://schemas.microsoft.com/office/drawing/2014/main" id="{9171C2F4-C313-4DC3-97CF-C96936F5C87B}"/>
                </a:ext>
              </a:extLst>
            </p:cNvPr>
            <p:cNvSpPr txBox="1"/>
            <p:nvPr/>
          </p:nvSpPr>
          <p:spPr>
            <a:xfrm>
              <a:off x="1645013" y="3028389"/>
              <a:ext cx="2469419" cy="484748"/>
            </a:xfrm>
            <a:prstGeom prst="rect">
              <a:avLst/>
            </a:prstGeom>
            <a:noFill/>
          </p:spPr>
          <p:txBody>
            <a:bodyPr wrap="square" lIns="91440" tIns="45720" rIns="91440" bIns="45720" anchor="ctr" anchorCtr="0">
              <a:normAutofit/>
            </a:bodyPr>
            <a:lstStyle/>
            <a:p>
              <a:pPr defTabSz="914378">
                <a:lnSpc>
                  <a:spcPct val="120000"/>
                </a:lnSpc>
                <a:defRPr/>
              </a:pPr>
              <a:r>
                <a:rPr lang="zh-CN" altLang="en-US" sz="1600" dirty="0">
                  <a:cs typeface="+mn-ea"/>
                  <a:sym typeface="+mn-lt"/>
                </a:rPr>
                <a:t>控制部分零件伸缩旋转</a:t>
              </a:r>
              <a:endParaRPr lang="en-US" altLang="zh-CN" sz="1600" dirty="0">
                <a:cs typeface="+mn-ea"/>
                <a:sym typeface="+mn-lt"/>
              </a:endParaRPr>
            </a:p>
          </p:txBody>
        </p:sp>
        <p:sp>
          <p:nvSpPr>
            <p:cNvPr id="15" name="iŝ1îḋê">
              <a:extLst>
                <a:ext uri="{FF2B5EF4-FFF2-40B4-BE49-F238E27FC236}">
                  <a16:creationId xmlns:a16="http://schemas.microsoft.com/office/drawing/2014/main" id="{74579CCC-9393-46E0-B495-AB9353102A54}"/>
                </a:ext>
              </a:extLst>
            </p:cNvPr>
            <p:cNvSpPr/>
            <p:nvPr/>
          </p:nvSpPr>
          <p:spPr>
            <a:xfrm>
              <a:off x="1533500" y="2602939"/>
              <a:ext cx="2800630" cy="418308"/>
            </a:xfrm>
            <a:prstGeom prst="rect">
              <a:avLst/>
            </a:prstGeom>
          </p:spPr>
          <p:txBody>
            <a:bodyPr wrap="square" lIns="91440" tIns="45720" rIns="91440" bIns="45720" anchor="t" anchorCtr="0">
              <a:noAutofit/>
            </a:bodyPr>
            <a:lstStyle/>
            <a:p>
              <a:pPr>
                <a:spcBef>
                  <a:spcPct val="0"/>
                </a:spcBef>
              </a:pPr>
              <a:r>
                <a:rPr lang="zh-CN" altLang="en-US" sz="2200" b="1" dirty="0">
                  <a:cs typeface="+mn-ea"/>
                  <a:sym typeface="+mn-lt"/>
                </a:rPr>
                <a:t>圆槽卡扣等活动部件</a:t>
              </a:r>
              <a:endParaRPr lang="en-US" altLang="zh-CN" sz="2200" b="1" dirty="0">
                <a:cs typeface="+mn-ea"/>
                <a:sym typeface="+mn-lt"/>
              </a:endParaRPr>
            </a:p>
          </p:txBody>
        </p:sp>
      </p:grpSp>
      <p:sp>
        <p:nvSpPr>
          <p:cNvPr id="9" name="ïş1iḑè">
            <a:extLst>
              <a:ext uri="{FF2B5EF4-FFF2-40B4-BE49-F238E27FC236}">
                <a16:creationId xmlns:a16="http://schemas.microsoft.com/office/drawing/2014/main" id="{AD1AACBE-EB7C-46FA-B29B-47B75888CF39}"/>
              </a:ext>
            </a:extLst>
          </p:cNvPr>
          <p:cNvSpPr/>
          <p:nvPr/>
        </p:nvSpPr>
        <p:spPr>
          <a:xfrm>
            <a:off x="1189130" y="2254043"/>
            <a:ext cx="455191" cy="394306"/>
          </a:xfrm>
          <a:custGeom>
            <a:avLst/>
            <a:gdLst/>
            <a:ahLst/>
            <a:cxnLst/>
            <a:rect l="l" t="t" r="r" b="b"/>
            <a:pathLst>
              <a:path w="512592" h="444029">
                <a:moveTo>
                  <a:pt x="461442" y="0"/>
                </a:moveTo>
                <a:lnTo>
                  <a:pt x="512592" y="96860"/>
                </a:lnTo>
                <a:cubicBezTo>
                  <a:pt x="470874" y="116449"/>
                  <a:pt x="442034" y="135948"/>
                  <a:pt x="426072" y="155356"/>
                </a:cubicBezTo>
                <a:cubicBezTo>
                  <a:pt x="410110" y="174764"/>
                  <a:pt x="401222" y="197709"/>
                  <a:pt x="399409" y="224191"/>
                </a:cubicBezTo>
                <a:lnTo>
                  <a:pt x="512592" y="224191"/>
                </a:lnTo>
                <a:lnTo>
                  <a:pt x="512592" y="444029"/>
                </a:lnTo>
                <a:lnTo>
                  <a:pt x="275886" y="444029"/>
                </a:lnTo>
                <a:lnTo>
                  <a:pt x="275886" y="261738"/>
                </a:lnTo>
                <a:cubicBezTo>
                  <a:pt x="275886" y="194626"/>
                  <a:pt x="289853" y="141661"/>
                  <a:pt x="317786" y="102845"/>
                </a:cubicBezTo>
                <a:cubicBezTo>
                  <a:pt x="345719" y="64029"/>
                  <a:pt x="393604" y="29747"/>
                  <a:pt x="461442" y="0"/>
                </a:cubicBezTo>
                <a:close/>
                <a:moveTo>
                  <a:pt x="185557" y="0"/>
                </a:moveTo>
                <a:lnTo>
                  <a:pt x="236707" y="96860"/>
                </a:lnTo>
                <a:cubicBezTo>
                  <a:pt x="194989" y="116449"/>
                  <a:pt x="166149" y="135948"/>
                  <a:pt x="150187" y="155356"/>
                </a:cubicBezTo>
                <a:cubicBezTo>
                  <a:pt x="134225" y="174764"/>
                  <a:pt x="125337" y="197709"/>
                  <a:pt x="123523" y="224191"/>
                </a:cubicBezTo>
                <a:lnTo>
                  <a:pt x="236707" y="224191"/>
                </a:lnTo>
                <a:lnTo>
                  <a:pt x="236707" y="444029"/>
                </a:lnTo>
                <a:lnTo>
                  <a:pt x="0" y="444029"/>
                </a:lnTo>
                <a:lnTo>
                  <a:pt x="0" y="261738"/>
                </a:lnTo>
                <a:cubicBezTo>
                  <a:pt x="0" y="194626"/>
                  <a:pt x="13967" y="141661"/>
                  <a:pt x="41900" y="102845"/>
                </a:cubicBezTo>
                <a:cubicBezTo>
                  <a:pt x="69833" y="64029"/>
                  <a:pt x="117719" y="29747"/>
                  <a:pt x="1855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cs typeface="+mn-ea"/>
              <a:sym typeface="+mn-lt"/>
            </a:endParaRPr>
          </a:p>
        </p:txBody>
      </p:sp>
      <p:sp>
        <p:nvSpPr>
          <p:cNvPr id="10" name="íṣ1îḑè">
            <a:extLst>
              <a:ext uri="{FF2B5EF4-FFF2-40B4-BE49-F238E27FC236}">
                <a16:creationId xmlns:a16="http://schemas.microsoft.com/office/drawing/2014/main" id="{D75AE294-2F9E-4DAB-9D1F-02138BEC0DA0}"/>
              </a:ext>
            </a:extLst>
          </p:cNvPr>
          <p:cNvSpPr/>
          <p:nvPr/>
        </p:nvSpPr>
        <p:spPr>
          <a:xfrm rot="10800000">
            <a:off x="4856339" y="5134933"/>
            <a:ext cx="455191" cy="394306"/>
          </a:xfrm>
          <a:custGeom>
            <a:avLst/>
            <a:gdLst/>
            <a:ahLst/>
            <a:cxnLst/>
            <a:rect l="l" t="t" r="r" b="b"/>
            <a:pathLst>
              <a:path w="512592" h="444029">
                <a:moveTo>
                  <a:pt x="461442" y="0"/>
                </a:moveTo>
                <a:lnTo>
                  <a:pt x="512592" y="96860"/>
                </a:lnTo>
                <a:cubicBezTo>
                  <a:pt x="470874" y="116449"/>
                  <a:pt x="442034" y="135948"/>
                  <a:pt x="426072" y="155356"/>
                </a:cubicBezTo>
                <a:cubicBezTo>
                  <a:pt x="410110" y="174764"/>
                  <a:pt x="401222" y="197709"/>
                  <a:pt x="399409" y="224191"/>
                </a:cubicBezTo>
                <a:lnTo>
                  <a:pt x="512592" y="224191"/>
                </a:lnTo>
                <a:lnTo>
                  <a:pt x="512592" y="444029"/>
                </a:lnTo>
                <a:lnTo>
                  <a:pt x="275886" y="444029"/>
                </a:lnTo>
                <a:lnTo>
                  <a:pt x="275886" y="261738"/>
                </a:lnTo>
                <a:cubicBezTo>
                  <a:pt x="275886" y="194626"/>
                  <a:pt x="289853" y="141661"/>
                  <a:pt x="317786" y="102845"/>
                </a:cubicBezTo>
                <a:cubicBezTo>
                  <a:pt x="345719" y="64029"/>
                  <a:pt x="393604" y="29747"/>
                  <a:pt x="461442" y="0"/>
                </a:cubicBezTo>
                <a:close/>
                <a:moveTo>
                  <a:pt x="185557" y="0"/>
                </a:moveTo>
                <a:lnTo>
                  <a:pt x="236707" y="96860"/>
                </a:lnTo>
                <a:cubicBezTo>
                  <a:pt x="194989" y="116449"/>
                  <a:pt x="166149" y="135948"/>
                  <a:pt x="150187" y="155356"/>
                </a:cubicBezTo>
                <a:cubicBezTo>
                  <a:pt x="134225" y="174764"/>
                  <a:pt x="125337" y="197709"/>
                  <a:pt x="123523" y="224191"/>
                </a:cubicBezTo>
                <a:lnTo>
                  <a:pt x="236707" y="224191"/>
                </a:lnTo>
                <a:lnTo>
                  <a:pt x="236707" y="444029"/>
                </a:lnTo>
                <a:lnTo>
                  <a:pt x="0" y="444029"/>
                </a:lnTo>
                <a:lnTo>
                  <a:pt x="0" y="261738"/>
                </a:lnTo>
                <a:cubicBezTo>
                  <a:pt x="0" y="194626"/>
                  <a:pt x="13967" y="141661"/>
                  <a:pt x="41900" y="102845"/>
                </a:cubicBezTo>
                <a:cubicBezTo>
                  <a:pt x="69833" y="64029"/>
                  <a:pt x="117719" y="29747"/>
                  <a:pt x="185557"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cs typeface="+mn-ea"/>
              <a:sym typeface="+mn-lt"/>
            </a:endParaRPr>
          </a:p>
        </p:txBody>
      </p:sp>
      <p:sp>
        <p:nvSpPr>
          <p:cNvPr id="18" name="椭圆 17">
            <a:extLst>
              <a:ext uri="{FF2B5EF4-FFF2-40B4-BE49-F238E27FC236}">
                <a16:creationId xmlns:a16="http://schemas.microsoft.com/office/drawing/2014/main" id="{9D32BA39-6790-4C81-9990-3AE92B3477E4}"/>
              </a:ext>
            </a:extLst>
          </p:cNvPr>
          <p:cNvSpPr/>
          <p:nvPr/>
        </p:nvSpPr>
        <p:spPr>
          <a:xfrm>
            <a:off x="543951" y="391551"/>
            <a:ext cx="446650" cy="446650"/>
          </a:xfrm>
          <a:prstGeom prst="ellipse">
            <a:avLst/>
          </a:prstGeom>
          <a:solidFill>
            <a:srgbClr val="43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9" name="文本框 18">
            <a:extLst>
              <a:ext uri="{FF2B5EF4-FFF2-40B4-BE49-F238E27FC236}">
                <a16:creationId xmlns:a16="http://schemas.microsoft.com/office/drawing/2014/main" id="{0F8CA49C-C070-4E12-B9B2-7A8A01D22128}"/>
              </a:ext>
            </a:extLst>
          </p:cNvPr>
          <p:cNvSpPr txBox="1"/>
          <p:nvPr/>
        </p:nvSpPr>
        <p:spPr>
          <a:xfrm>
            <a:off x="1234440" y="322488"/>
            <a:ext cx="2804160" cy="584775"/>
          </a:xfrm>
          <a:prstGeom prst="rect">
            <a:avLst/>
          </a:prstGeom>
          <a:noFill/>
        </p:spPr>
        <p:txBody>
          <a:bodyPr wrap="square" rtlCol="0">
            <a:spAutoFit/>
          </a:bodyPr>
          <a:lstStyle/>
          <a:p>
            <a:pPr algn="dist"/>
            <a:r>
              <a:rPr lang="zh-CN" altLang="en-US" sz="3200" dirty="0">
                <a:cs typeface="+mn-ea"/>
                <a:sym typeface="+mn-lt"/>
              </a:rPr>
              <a:t>千机伞原理</a:t>
            </a:r>
          </a:p>
        </p:txBody>
      </p:sp>
      <p:pic>
        <p:nvPicPr>
          <p:cNvPr id="3" name="图片 2">
            <a:extLst>
              <a:ext uri="{FF2B5EF4-FFF2-40B4-BE49-F238E27FC236}">
                <a16:creationId xmlns:a16="http://schemas.microsoft.com/office/drawing/2014/main" id="{C33EFE4A-8030-3DBC-1F2A-F096445EE9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2740" y="-3371"/>
            <a:ext cx="2468880" cy="6858000"/>
          </a:xfrm>
          <a:prstGeom prst="rect">
            <a:avLst/>
          </a:prstGeom>
        </p:spPr>
      </p:pic>
      <p:pic>
        <p:nvPicPr>
          <p:cNvPr id="11" name="图片 10">
            <a:extLst>
              <a:ext uri="{FF2B5EF4-FFF2-40B4-BE49-F238E27FC236}">
                <a16:creationId xmlns:a16="http://schemas.microsoft.com/office/drawing/2014/main" id="{047DC0AF-9CAD-8DC9-BABF-060C2C12B210}"/>
              </a:ext>
            </a:extLst>
          </p:cNvPr>
          <p:cNvPicPr>
            <a:picLocks noChangeAspect="1"/>
          </p:cNvPicPr>
          <p:nvPr/>
        </p:nvPicPr>
        <p:blipFill rotWithShape="1">
          <a:blip r:embed="rId3">
            <a:extLst>
              <a:ext uri="{28A0092B-C50C-407E-A947-70E740481C1C}">
                <a14:useLocalDpi xmlns:a14="http://schemas.microsoft.com/office/drawing/2010/main" val="0"/>
              </a:ext>
            </a:extLst>
          </a:blip>
          <a:srcRect l="17025" t="1" r="17756" b="-112"/>
          <a:stretch/>
        </p:blipFill>
        <p:spPr>
          <a:xfrm>
            <a:off x="9455472" y="589007"/>
            <a:ext cx="2736528" cy="4118684"/>
          </a:xfrm>
          <a:prstGeom prst="rect">
            <a:avLst/>
          </a:prstGeom>
        </p:spPr>
      </p:pic>
      <p:pic>
        <p:nvPicPr>
          <p:cNvPr id="21" name="图片 20">
            <a:extLst>
              <a:ext uri="{FF2B5EF4-FFF2-40B4-BE49-F238E27FC236}">
                <a16:creationId xmlns:a16="http://schemas.microsoft.com/office/drawing/2014/main" id="{B3FFB0D7-F68B-B818-592A-2AECC8BD6AE3}"/>
              </a:ext>
            </a:extLst>
          </p:cNvPr>
          <p:cNvPicPr>
            <a:picLocks noChangeAspect="1"/>
          </p:cNvPicPr>
          <p:nvPr/>
        </p:nvPicPr>
        <p:blipFill rotWithShape="1">
          <a:blip r:embed="rId4">
            <a:extLst>
              <a:ext uri="{28A0092B-C50C-407E-A947-70E740481C1C}">
                <a14:useLocalDpi xmlns:a14="http://schemas.microsoft.com/office/drawing/2010/main" val="0"/>
              </a:ext>
            </a:extLst>
          </a:blip>
          <a:srcRect l="19794" t="-898" r="22075"/>
          <a:stretch/>
        </p:blipFill>
        <p:spPr>
          <a:xfrm>
            <a:off x="8546495" y="4259523"/>
            <a:ext cx="1534517" cy="2598477"/>
          </a:xfrm>
          <a:prstGeom prst="rect">
            <a:avLst/>
          </a:prstGeom>
        </p:spPr>
      </p:pic>
      <p:pic>
        <p:nvPicPr>
          <p:cNvPr id="23" name="图片 22">
            <a:extLst>
              <a:ext uri="{FF2B5EF4-FFF2-40B4-BE49-F238E27FC236}">
                <a16:creationId xmlns:a16="http://schemas.microsoft.com/office/drawing/2014/main" id="{D4582494-F5FD-32E1-DF01-70E652586D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8582" y="3371"/>
            <a:ext cx="1104645" cy="3682151"/>
          </a:xfrm>
          <a:prstGeom prst="rect">
            <a:avLst/>
          </a:prstGeom>
        </p:spPr>
      </p:pic>
    </p:spTree>
    <p:extLst>
      <p:ext uri="{BB962C8B-B14F-4D97-AF65-F5344CB8AC3E}">
        <p14:creationId xmlns:p14="http://schemas.microsoft.com/office/powerpoint/2010/main" val="407792400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6="http://schemas.microsoft.com/office/drawing/2014/main" xmlns:a14="http://schemas.microsoft.com/office/drawing/2010/main">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ís1iḓè">
            <a:extLst>
              <a:ext uri="{FF2B5EF4-FFF2-40B4-BE49-F238E27FC236}">
                <a16:creationId xmlns:a16="http://schemas.microsoft.com/office/drawing/2014/main" id="{2175FED4-60E7-495D-808E-8C8A7D3B6820}"/>
              </a:ext>
            </a:extLst>
          </p:cNvPr>
          <p:cNvSpPr/>
          <p:nvPr/>
        </p:nvSpPr>
        <p:spPr bwMode="auto">
          <a:xfrm>
            <a:off x="5707025" y="2684182"/>
            <a:ext cx="777012" cy="777012"/>
          </a:xfrm>
          <a:custGeom>
            <a:avLst/>
            <a:gdLst>
              <a:gd name="T0" fmla="*/ 118 w 236"/>
              <a:gd name="T1" fmla="*/ 142 h 236"/>
              <a:gd name="T2" fmla="*/ 142 w 236"/>
              <a:gd name="T3" fmla="*/ 118 h 236"/>
              <a:gd name="T4" fmla="*/ 137 w 236"/>
              <a:gd name="T5" fmla="*/ 105 h 236"/>
              <a:gd name="T6" fmla="*/ 118 w 236"/>
              <a:gd name="T7" fmla="*/ 95 h 236"/>
              <a:gd name="T8" fmla="*/ 99 w 236"/>
              <a:gd name="T9" fmla="*/ 105 h 236"/>
              <a:gd name="T10" fmla="*/ 94 w 236"/>
              <a:gd name="T11" fmla="*/ 118 h 236"/>
              <a:gd name="T12" fmla="*/ 118 w 236"/>
              <a:gd name="T13" fmla="*/ 142 h 236"/>
              <a:gd name="T14" fmla="*/ 170 w 236"/>
              <a:gd name="T15" fmla="*/ 89 h 236"/>
              <a:gd name="T16" fmla="*/ 170 w 236"/>
              <a:gd name="T17" fmla="*/ 70 h 236"/>
              <a:gd name="T18" fmla="*/ 170 w 236"/>
              <a:gd name="T19" fmla="*/ 67 h 236"/>
              <a:gd name="T20" fmla="*/ 167 w 236"/>
              <a:gd name="T21" fmla="*/ 67 h 236"/>
              <a:gd name="T22" fmla="*/ 147 w 236"/>
              <a:gd name="T23" fmla="*/ 67 h 236"/>
              <a:gd name="T24" fmla="*/ 147 w 236"/>
              <a:gd name="T25" fmla="*/ 90 h 236"/>
              <a:gd name="T26" fmla="*/ 170 w 236"/>
              <a:gd name="T27" fmla="*/ 89 h 236"/>
              <a:gd name="T28" fmla="*/ 118 w 236"/>
              <a:gd name="T29" fmla="*/ 0 h 236"/>
              <a:gd name="T30" fmla="*/ 0 w 236"/>
              <a:gd name="T31" fmla="*/ 118 h 236"/>
              <a:gd name="T32" fmla="*/ 118 w 236"/>
              <a:gd name="T33" fmla="*/ 236 h 236"/>
              <a:gd name="T34" fmla="*/ 236 w 236"/>
              <a:gd name="T35" fmla="*/ 118 h 236"/>
              <a:gd name="T36" fmla="*/ 118 w 236"/>
              <a:gd name="T37" fmla="*/ 0 h 236"/>
              <a:gd name="T38" fmla="*/ 185 w 236"/>
              <a:gd name="T39" fmla="*/ 105 h 236"/>
              <a:gd name="T40" fmla="*/ 185 w 236"/>
              <a:gd name="T41" fmla="*/ 160 h 236"/>
              <a:gd name="T42" fmla="*/ 159 w 236"/>
              <a:gd name="T43" fmla="*/ 186 h 236"/>
              <a:gd name="T44" fmla="*/ 77 w 236"/>
              <a:gd name="T45" fmla="*/ 186 h 236"/>
              <a:gd name="T46" fmla="*/ 51 w 236"/>
              <a:gd name="T47" fmla="*/ 160 h 236"/>
              <a:gd name="T48" fmla="*/ 51 w 236"/>
              <a:gd name="T49" fmla="*/ 105 h 236"/>
              <a:gd name="T50" fmla="*/ 51 w 236"/>
              <a:gd name="T51" fmla="*/ 77 h 236"/>
              <a:gd name="T52" fmla="*/ 77 w 236"/>
              <a:gd name="T53" fmla="*/ 51 h 236"/>
              <a:gd name="T54" fmla="*/ 159 w 236"/>
              <a:gd name="T55" fmla="*/ 51 h 236"/>
              <a:gd name="T56" fmla="*/ 185 w 236"/>
              <a:gd name="T57" fmla="*/ 77 h 236"/>
              <a:gd name="T58" fmla="*/ 185 w 236"/>
              <a:gd name="T59" fmla="*/ 105 h 236"/>
              <a:gd name="T60" fmla="*/ 155 w 236"/>
              <a:gd name="T61" fmla="*/ 118 h 236"/>
              <a:gd name="T62" fmla="*/ 118 w 236"/>
              <a:gd name="T63" fmla="*/ 155 h 236"/>
              <a:gd name="T64" fmla="*/ 81 w 236"/>
              <a:gd name="T65" fmla="*/ 118 h 236"/>
              <a:gd name="T66" fmla="*/ 84 w 236"/>
              <a:gd name="T67" fmla="*/ 105 h 236"/>
              <a:gd name="T68" fmla="*/ 64 w 236"/>
              <a:gd name="T69" fmla="*/ 105 h 236"/>
              <a:gd name="T70" fmla="*/ 64 w 236"/>
              <a:gd name="T71" fmla="*/ 160 h 236"/>
              <a:gd name="T72" fmla="*/ 77 w 236"/>
              <a:gd name="T73" fmla="*/ 172 h 236"/>
              <a:gd name="T74" fmla="*/ 159 w 236"/>
              <a:gd name="T75" fmla="*/ 172 h 236"/>
              <a:gd name="T76" fmla="*/ 172 w 236"/>
              <a:gd name="T77" fmla="*/ 160 h 236"/>
              <a:gd name="T78" fmla="*/ 172 w 236"/>
              <a:gd name="T79" fmla="*/ 105 h 236"/>
              <a:gd name="T80" fmla="*/ 152 w 236"/>
              <a:gd name="T81" fmla="*/ 105 h 236"/>
              <a:gd name="T82" fmla="*/ 155 w 236"/>
              <a:gd name="T83" fmla="*/ 11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142"/>
                </a:moveTo>
                <a:cubicBezTo>
                  <a:pt x="131" y="142"/>
                  <a:pt x="142" y="131"/>
                  <a:pt x="142" y="118"/>
                </a:cubicBezTo>
                <a:cubicBezTo>
                  <a:pt x="142" y="113"/>
                  <a:pt x="140" y="108"/>
                  <a:pt x="137" y="105"/>
                </a:cubicBezTo>
                <a:cubicBezTo>
                  <a:pt x="133" y="99"/>
                  <a:pt x="126" y="95"/>
                  <a:pt x="118" y="95"/>
                </a:cubicBezTo>
                <a:cubicBezTo>
                  <a:pt x="110" y="95"/>
                  <a:pt x="103" y="99"/>
                  <a:pt x="99" y="105"/>
                </a:cubicBezTo>
                <a:cubicBezTo>
                  <a:pt x="96" y="108"/>
                  <a:pt x="94" y="113"/>
                  <a:pt x="94" y="118"/>
                </a:cubicBezTo>
                <a:cubicBezTo>
                  <a:pt x="94" y="131"/>
                  <a:pt x="105" y="142"/>
                  <a:pt x="118" y="142"/>
                </a:cubicBezTo>
                <a:close/>
                <a:moveTo>
                  <a:pt x="170" y="89"/>
                </a:moveTo>
                <a:cubicBezTo>
                  <a:pt x="170" y="70"/>
                  <a:pt x="170" y="70"/>
                  <a:pt x="170" y="70"/>
                </a:cubicBezTo>
                <a:cubicBezTo>
                  <a:pt x="170" y="67"/>
                  <a:pt x="170" y="67"/>
                  <a:pt x="170" y="67"/>
                </a:cubicBezTo>
                <a:cubicBezTo>
                  <a:pt x="167" y="67"/>
                  <a:pt x="167" y="67"/>
                  <a:pt x="167" y="67"/>
                </a:cubicBezTo>
                <a:cubicBezTo>
                  <a:pt x="147" y="67"/>
                  <a:pt x="147" y="67"/>
                  <a:pt x="147" y="67"/>
                </a:cubicBezTo>
                <a:cubicBezTo>
                  <a:pt x="147" y="90"/>
                  <a:pt x="147" y="90"/>
                  <a:pt x="147" y="90"/>
                </a:cubicBezTo>
                <a:lnTo>
                  <a:pt x="170" y="89"/>
                </a:ln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85" y="105"/>
                </a:moveTo>
                <a:cubicBezTo>
                  <a:pt x="185" y="160"/>
                  <a:pt x="185" y="160"/>
                  <a:pt x="185" y="160"/>
                </a:cubicBezTo>
                <a:cubicBezTo>
                  <a:pt x="185" y="174"/>
                  <a:pt x="173" y="186"/>
                  <a:pt x="159" y="186"/>
                </a:cubicBezTo>
                <a:cubicBezTo>
                  <a:pt x="77" y="186"/>
                  <a:pt x="77" y="186"/>
                  <a:pt x="77" y="186"/>
                </a:cubicBezTo>
                <a:cubicBezTo>
                  <a:pt x="62" y="186"/>
                  <a:pt x="51" y="174"/>
                  <a:pt x="51" y="160"/>
                </a:cubicBezTo>
                <a:cubicBezTo>
                  <a:pt x="51" y="105"/>
                  <a:pt x="51" y="105"/>
                  <a:pt x="51" y="105"/>
                </a:cubicBezTo>
                <a:cubicBezTo>
                  <a:pt x="51" y="77"/>
                  <a:pt x="51" y="77"/>
                  <a:pt x="51" y="77"/>
                </a:cubicBezTo>
                <a:cubicBezTo>
                  <a:pt x="51" y="63"/>
                  <a:pt x="62" y="51"/>
                  <a:pt x="77" y="51"/>
                </a:cubicBezTo>
                <a:cubicBezTo>
                  <a:pt x="159" y="51"/>
                  <a:pt x="159" y="51"/>
                  <a:pt x="159" y="51"/>
                </a:cubicBezTo>
                <a:cubicBezTo>
                  <a:pt x="173" y="51"/>
                  <a:pt x="185" y="63"/>
                  <a:pt x="185" y="77"/>
                </a:cubicBezTo>
                <a:lnTo>
                  <a:pt x="185" y="105"/>
                </a:lnTo>
                <a:close/>
                <a:moveTo>
                  <a:pt x="155" y="118"/>
                </a:moveTo>
                <a:cubicBezTo>
                  <a:pt x="155" y="139"/>
                  <a:pt x="138" y="155"/>
                  <a:pt x="118" y="155"/>
                </a:cubicBezTo>
                <a:cubicBezTo>
                  <a:pt x="98" y="155"/>
                  <a:pt x="81" y="139"/>
                  <a:pt x="81" y="118"/>
                </a:cubicBezTo>
                <a:cubicBezTo>
                  <a:pt x="81" y="114"/>
                  <a:pt x="82" y="109"/>
                  <a:pt x="84" y="105"/>
                </a:cubicBezTo>
                <a:cubicBezTo>
                  <a:pt x="64" y="105"/>
                  <a:pt x="64" y="105"/>
                  <a:pt x="64" y="105"/>
                </a:cubicBezTo>
                <a:cubicBezTo>
                  <a:pt x="64" y="160"/>
                  <a:pt x="64" y="160"/>
                  <a:pt x="64" y="160"/>
                </a:cubicBezTo>
                <a:cubicBezTo>
                  <a:pt x="64" y="167"/>
                  <a:pt x="70" y="172"/>
                  <a:pt x="77" y="172"/>
                </a:cubicBezTo>
                <a:cubicBezTo>
                  <a:pt x="159" y="172"/>
                  <a:pt x="159" y="172"/>
                  <a:pt x="159" y="172"/>
                </a:cubicBezTo>
                <a:cubicBezTo>
                  <a:pt x="166" y="172"/>
                  <a:pt x="172" y="167"/>
                  <a:pt x="172" y="160"/>
                </a:cubicBezTo>
                <a:cubicBezTo>
                  <a:pt x="172" y="105"/>
                  <a:pt x="172" y="105"/>
                  <a:pt x="172" y="105"/>
                </a:cubicBezTo>
                <a:cubicBezTo>
                  <a:pt x="152" y="105"/>
                  <a:pt x="152" y="105"/>
                  <a:pt x="152" y="105"/>
                </a:cubicBezTo>
                <a:cubicBezTo>
                  <a:pt x="154" y="109"/>
                  <a:pt x="155" y="114"/>
                  <a:pt x="155" y="118"/>
                </a:cubicBezTo>
                <a:close/>
              </a:path>
            </a:pathLst>
          </a:custGeom>
          <a:solidFill>
            <a:schemeClr val="bg1"/>
          </a:solidFill>
          <a:ln>
            <a:noFill/>
          </a:ln>
        </p:spPr>
        <p:txBody>
          <a:bodyPr wrap="square" lIns="91440" tIns="45720" rIns="91440" bIns="45720" anchor="ctr">
            <a:normAutofit/>
          </a:bodyPr>
          <a:lstStyle/>
          <a:p>
            <a:pPr algn="ctr"/>
            <a:endParaRPr dirty="0">
              <a:cs typeface="+mn-ea"/>
              <a:sym typeface="+mn-lt"/>
            </a:endParaRPr>
          </a:p>
        </p:txBody>
      </p:sp>
      <p:sp>
        <p:nvSpPr>
          <p:cNvPr id="6" name="iṡľiḑé">
            <a:extLst>
              <a:ext uri="{FF2B5EF4-FFF2-40B4-BE49-F238E27FC236}">
                <a16:creationId xmlns:a16="http://schemas.microsoft.com/office/drawing/2014/main" id="{5446048B-F30E-49A7-96A3-3E515C7B8903}"/>
              </a:ext>
            </a:extLst>
          </p:cNvPr>
          <p:cNvSpPr/>
          <p:nvPr/>
        </p:nvSpPr>
        <p:spPr>
          <a:xfrm>
            <a:off x="3156009" y="2561098"/>
            <a:ext cx="5850018" cy="1516613"/>
          </a:xfrm>
          <a:prstGeom prst="rect">
            <a:avLst/>
          </a:prstGeom>
        </p:spPr>
        <p:txBody>
          <a:bodyPr wrap="square" lIns="91440" tIns="45720" rIns="91440" bIns="45720" anchor="b" anchorCtr="0">
            <a:normAutofit/>
          </a:bodyPr>
          <a:lstStyle/>
          <a:p>
            <a:pPr algn="ctr">
              <a:spcBef>
                <a:spcPct val="0"/>
              </a:spcBef>
            </a:pPr>
            <a:r>
              <a:rPr lang="zh-CN" altLang="en-US" b="1" dirty="0">
                <a:solidFill>
                  <a:schemeClr val="bg1"/>
                </a:solidFill>
                <a:cs typeface="+mn-ea"/>
                <a:sym typeface="+mn-lt"/>
              </a:rPr>
              <a:t>添加标题</a:t>
            </a:r>
            <a:endParaRPr lang="en-US" altLang="zh-CN" b="1" dirty="0">
              <a:solidFill>
                <a:schemeClr val="bg1"/>
              </a:solidFill>
              <a:cs typeface="+mn-ea"/>
              <a:sym typeface="+mn-lt"/>
            </a:endParaRPr>
          </a:p>
        </p:txBody>
      </p:sp>
      <p:sp>
        <p:nvSpPr>
          <p:cNvPr id="7" name="íṣḻîḑe">
            <a:extLst>
              <a:ext uri="{FF2B5EF4-FFF2-40B4-BE49-F238E27FC236}">
                <a16:creationId xmlns:a16="http://schemas.microsoft.com/office/drawing/2014/main" id="{12B2951A-351B-4907-A8C1-19FD2ED0CDCE}"/>
              </a:ext>
            </a:extLst>
          </p:cNvPr>
          <p:cNvSpPr/>
          <p:nvPr/>
        </p:nvSpPr>
        <p:spPr>
          <a:xfrm>
            <a:off x="3156009" y="4180905"/>
            <a:ext cx="5850018" cy="1516613"/>
          </a:xfrm>
          <a:prstGeom prst="rect">
            <a:avLst/>
          </a:prstGeom>
        </p:spPr>
        <p:txBody>
          <a:bodyPr wrap="square" lIns="91440" tIns="45720" rIns="91440" bIns="45720" anchor="t" anchorCtr="0">
            <a:normAutofit/>
          </a:bodyPr>
          <a:lstStyle/>
          <a:p>
            <a:pPr algn="ctr">
              <a:lnSpc>
                <a:spcPct val="120000"/>
              </a:lnSpc>
            </a:pPr>
            <a:r>
              <a:rPr lang="en-US" altLang="zh-CN" sz="1400" dirty="0">
                <a:solidFill>
                  <a:schemeClr val="bg1">
                    <a:lumMod val="100000"/>
                  </a:schemeClr>
                </a:solidFill>
                <a:cs typeface="+mn-ea"/>
                <a:sym typeface="+mn-lt"/>
              </a:rPr>
              <a:t>Copy paste fonts. </a:t>
            </a:r>
          </a:p>
          <a:p>
            <a:pPr algn="ctr">
              <a:lnSpc>
                <a:spcPct val="120000"/>
              </a:lnSpc>
            </a:pPr>
            <a:r>
              <a:rPr lang="en-US" altLang="zh-CN" sz="1400" dirty="0">
                <a:solidFill>
                  <a:schemeClr val="bg1">
                    <a:lumMod val="100000"/>
                  </a:schemeClr>
                </a:solidFill>
                <a:cs typeface="+mn-ea"/>
                <a:sym typeface="+mn-lt"/>
              </a:rPr>
              <a:t>Choose the only option to retain text.</a:t>
            </a:r>
          </a:p>
        </p:txBody>
      </p:sp>
      <p:sp>
        <p:nvSpPr>
          <p:cNvPr id="12" name="椭圆 11">
            <a:extLst>
              <a:ext uri="{FF2B5EF4-FFF2-40B4-BE49-F238E27FC236}">
                <a16:creationId xmlns:a16="http://schemas.microsoft.com/office/drawing/2014/main" id="{ACCEED0E-18A4-4FA5-9B62-24849F8D1774}"/>
              </a:ext>
            </a:extLst>
          </p:cNvPr>
          <p:cNvSpPr/>
          <p:nvPr/>
        </p:nvSpPr>
        <p:spPr>
          <a:xfrm>
            <a:off x="543951" y="391551"/>
            <a:ext cx="446650" cy="446650"/>
          </a:xfrm>
          <a:prstGeom prst="ellipse">
            <a:avLst/>
          </a:prstGeom>
          <a:solidFill>
            <a:srgbClr val="43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3" name="文本框 12">
            <a:extLst>
              <a:ext uri="{FF2B5EF4-FFF2-40B4-BE49-F238E27FC236}">
                <a16:creationId xmlns:a16="http://schemas.microsoft.com/office/drawing/2014/main" id="{9A5BC1C4-3CB8-43F0-8607-12DEB259D11D}"/>
              </a:ext>
            </a:extLst>
          </p:cNvPr>
          <p:cNvSpPr txBox="1"/>
          <p:nvPr/>
        </p:nvSpPr>
        <p:spPr>
          <a:xfrm>
            <a:off x="1234439" y="322488"/>
            <a:ext cx="3170521" cy="584775"/>
          </a:xfrm>
          <a:prstGeom prst="rect">
            <a:avLst/>
          </a:prstGeom>
          <a:noFill/>
        </p:spPr>
        <p:txBody>
          <a:bodyPr wrap="square" rtlCol="0">
            <a:spAutoFit/>
          </a:bodyPr>
          <a:lstStyle/>
          <a:p>
            <a:pPr algn="dist"/>
            <a:r>
              <a:rPr lang="zh-CN" altLang="en-US" sz="3200" dirty="0">
                <a:cs typeface="+mn-ea"/>
                <a:sym typeface="+mn-lt"/>
              </a:rPr>
              <a:t>材料及加工方式</a:t>
            </a:r>
          </a:p>
        </p:txBody>
      </p:sp>
      <p:pic>
        <p:nvPicPr>
          <p:cNvPr id="3" name="图片 2">
            <a:extLst>
              <a:ext uri="{FF2B5EF4-FFF2-40B4-BE49-F238E27FC236}">
                <a16:creationId xmlns:a16="http://schemas.microsoft.com/office/drawing/2014/main" id="{392E082B-CA3D-4940-ABF1-C26F8020FDBC}"/>
              </a:ext>
            </a:extLst>
          </p:cNvPr>
          <p:cNvPicPr>
            <a:picLocks noChangeAspect="1"/>
          </p:cNvPicPr>
          <p:nvPr/>
        </p:nvPicPr>
        <p:blipFill rotWithShape="1">
          <a:blip r:embed="rId2">
            <a:extLst>
              <a:ext uri="{28A0092B-C50C-407E-A947-70E740481C1C}">
                <a14:useLocalDpi xmlns:a14="http://schemas.microsoft.com/office/drawing/2010/main" val="0"/>
              </a:ext>
            </a:extLst>
          </a:blip>
          <a:srcRect t="5233"/>
          <a:stretch/>
        </p:blipFill>
        <p:spPr>
          <a:xfrm>
            <a:off x="990601" y="907263"/>
            <a:ext cx="7279307" cy="5697518"/>
          </a:xfrm>
          <a:prstGeom prst="rect">
            <a:avLst/>
          </a:prstGeom>
        </p:spPr>
      </p:pic>
      <p:sp>
        <p:nvSpPr>
          <p:cNvPr id="4" name="文本框 3">
            <a:extLst>
              <a:ext uri="{FF2B5EF4-FFF2-40B4-BE49-F238E27FC236}">
                <a16:creationId xmlns:a16="http://schemas.microsoft.com/office/drawing/2014/main" id="{A0DEB1D4-D613-ECD7-300D-14592A1DA8DD}"/>
              </a:ext>
            </a:extLst>
          </p:cNvPr>
          <p:cNvSpPr txBox="1"/>
          <p:nvPr/>
        </p:nvSpPr>
        <p:spPr>
          <a:xfrm>
            <a:off x="8498506" y="1653835"/>
            <a:ext cx="3491661" cy="2677656"/>
          </a:xfrm>
          <a:prstGeom prst="rect">
            <a:avLst/>
          </a:prstGeom>
          <a:noFill/>
        </p:spPr>
        <p:txBody>
          <a:bodyPr wrap="none" rtlCol="0">
            <a:spAutoFit/>
          </a:bodyPr>
          <a:lstStyle/>
          <a:p>
            <a:r>
              <a:rPr lang="zh-CN" altLang="en-US" sz="2400" b="1" dirty="0"/>
              <a:t>购买原因：</a:t>
            </a:r>
            <a:endParaRPr lang="en-US" altLang="zh-CN" sz="2400" b="1" dirty="0"/>
          </a:p>
          <a:p>
            <a:endParaRPr lang="en-US" altLang="zh-CN" dirty="0"/>
          </a:p>
          <a:p>
            <a:r>
              <a:rPr lang="en-US" altLang="zh-CN" dirty="0"/>
              <a:t>1.</a:t>
            </a:r>
            <a:r>
              <a:rPr lang="zh-CN" altLang="en-US" dirty="0"/>
              <a:t>存在价格低廉的标准件</a:t>
            </a:r>
            <a:endParaRPr lang="en-US" altLang="zh-CN" dirty="0"/>
          </a:p>
          <a:p>
            <a:endParaRPr lang="en-US" altLang="zh-CN" dirty="0"/>
          </a:p>
          <a:p>
            <a:r>
              <a:rPr lang="en-US" altLang="zh-CN" dirty="0"/>
              <a:t>2.</a:t>
            </a:r>
            <a:r>
              <a:rPr lang="zh-CN" altLang="en-US" dirty="0"/>
              <a:t>考虑到整体重量，</a:t>
            </a:r>
            <a:endParaRPr lang="en-US" altLang="zh-CN" dirty="0"/>
          </a:p>
          <a:p>
            <a:r>
              <a:rPr lang="zh-CN" altLang="en-US" dirty="0"/>
              <a:t>   所选择材料不适合</a:t>
            </a:r>
            <a:r>
              <a:rPr lang="en-US" altLang="zh-CN" dirty="0"/>
              <a:t>/</a:t>
            </a:r>
            <a:r>
              <a:rPr lang="zh-CN" altLang="en-US" dirty="0"/>
              <a:t>难以机加工</a:t>
            </a:r>
            <a:endParaRPr lang="en-US" altLang="zh-CN" dirty="0"/>
          </a:p>
          <a:p>
            <a:endParaRPr lang="en-US" altLang="zh-CN" dirty="0"/>
          </a:p>
          <a:p>
            <a:r>
              <a:rPr lang="en-US" altLang="zh-CN" dirty="0"/>
              <a:t>3.</a:t>
            </a:r>
            <a:r>
              <a:rPr lang="zh-CN" altLang="en-US" dirty="0"/>
              <a:t>整体形状为非规整异形，</a:t>
            </a:r>
            <a:endParaRPr lang="en-US" altLang="zh-CN" dirty="0"/>
          </a:p>
          <a:p>
            <a:r>
              <a:rPr lang="en-US" altLang="zh-CN" dirty="0"/>
              <a:t>   </a:t>
            </a:r>
            <a:r>
              <a:rPr lang="zh-CN" altLang="en-US" dirty="0"/>
              <a:t>难以操作</a:t>
            </a:r>
            <a:endParaRPr lang="en-US" altLang="zh-CN" dirty="0"/>
          </a:p>
        </p:txBody>
      </p:sp>
    </p:spTree>
    <p:extLst>
      <p:ext uri="{BB962C8B-B14F-4D97-AF65-F5344CB8AC3E}">
        <p14:creationId xmlns:p14="http://schemas.microsoft.com/office/powerpoint/2010/main" val="32303765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6="http://schemas.microsoft.com/office/drawing/2014/main" xmlns:a14="http://schemas.microsoft.com/office/drawing/2010/main">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第一PPT，www.1ppt.com">
  <a:themeElements>
    <a:clrScheme name="自定义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79646"/>
      </a:folHlink>
    </a:clrScheme>
    <a:fontScheme name="lrf54o3w">
      <a:majorFont>
        <a:latin typeface="微软雅黑"/>
        <a:ea typeface="新宋体"/>
        <a:cs typeface=""/>
      </a:majorFont>
      <a:minorFont>
        <a:latin typeface="微软雅黑"/>
        <a:ea typeface="新宋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291</TotalTime>
  <Words>710</Words>
  <Application>Microsoft Office PowerPoint</Application>
  <PresentationFormat>宽屏</PresentationFormat>
  <Paragraphs>137</Paragraphs>
  <Slides>19</Slides>
  <Notes>1</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19</vt:i4>
      </vt:variant>
    </vt:vector>
  </HeadingPairs>
  <TitlesOfParts>
    <vt:vector size="23" baseType="lpstr">
      <vt:lpstr>仓耳青禾体-谷力 W05</vt:lpstr>
      <vt:lpstr>微软雅黑</vt:lpstr>
      <vt:lpstr>Arial</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简约创意</dc:title>
  <dc:creator>第一PPT</dc:creator>
  <cp:keywords>www.1ppt.com</cp:keywords>
  <dc:description>www.1ppt.com</dc:description>
  <cp:lastModifiedBy>、 影</cp:lastModifiedBy>
  <cp:revision>263</cp:revision>
  <dcterms:created xsi:type="dcterms:W3CDTF">2019-08-07T04:53:55Z</dcterms:created>
  <dcterms:modified xsi:type="dcterms:W3CDTF">2023-12-15T07:30:51Z</dcterms:modified>
</cp:coreProperties>
</file>